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92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1FB5-3C10-8A42-941D-6236E5878B22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10FCE-5CEA-9340-94DA-E05BF2655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itcentra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ccentur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nsembledesign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yron.com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1320800"/>
            <a:ext cx="5774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www.bitcentral.com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Ask </a:t>
            </a:r>
            <a:r>
              <a:rPr lang="en-US" dirty="0"/>
              <a:t>about the product "Create"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304800"/>
            <a:ext cx="22860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36544"/>
            <a:ext cx="7762546" cy="2881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20800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www.accenture.com</a:t>
            </a:r>
            <a:endParaRPr lang="en-US" dirty="0" smtClean="0"/>
          </a:p>
          <a:p>
            <a:r>
              <a:rPr lang="en-US" dirty="0" smtClean="0"/>
              <a:t>Ask “So </a:t>
            </a:r>
            <a:r>
              <a:rPr lang="en-US" dirty="0" err="1" smtClean="0"/>
              <a:t>Whats</a:t>
            </a:r>
            <a:r>
              <a:rPr lang="en-US" dirty="0" smtClean="0"/>
              <a:t> New in Crowd Sourcing?”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88900"/>
            <a:ext cx="2641600" cy="123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8065"/>
            <a:ext cx="9161794" cy="3756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567" y="524933"/>
            <a:ext cx="56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www.ensembledesigns.com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Ask about products.:</a:t>
            </a:r>
            <a:r>
              <a:rPr lang="en-US" dirty="0" smtClean="0"/>
              <a:t> </a:t>
            </a:r>
            <a:r>
              <a:rPr lang="en-US" dirty="0" err="1" smtClean="0"/>
              <a:t>BrightEye</a:t>
            </a:r>
            <a:r>
              <a:rPr lang="en-US" dirty="0" smtClean="0"/>
              <a:t> Scan Converters. This is what KENS uses to display pixelbling to the Air.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67" y="1731938"/>
            <a:ext cx="7986653" cy="4550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0" y="224709"/>
            <a:ext cx="2082800" cy="600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67" y="4752439"/>
            <a:ext cx="3500661" cy="1682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7" y="1269998"/>
            <a:ext cx="7812566" cy="5443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5083" y="524933"/>
            <a:ext cx="56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http://www.chyron.com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Ask about products.: Shout, and Axis Graphics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67" y="194732"/>
            <a:ext cx="859266" cy="9313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024" y="787063"/>
            <a:ext cx="1504180" cy="991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133" y="1049856"/>
            <a:ext cx="2954868" cy="507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www.filemobile.com</a:t>
            </a:r>
            <a:endParaRPr lang="en-US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www.</a:t>
            </a:r>
            <a:r>
              <a:rPr lang="en-US" sz="1200" u="sng" dirty="0" err="1" smtClean="0">
                <a:solidFill>
                  <a:schemeClr val="accent2">
                    <a:lumMod val="75000"/>
                  </a:schemeClr>
                </a:solidFill>
              </a:rPr>
              <a:t>secondstreet.com</a:t>
            </a:r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www.</a:t>
            </a:r>
            <a:r>
              <a:rPr lang="en-US" sz="1200" u="sng" dirty="0" err="1" smtClean="0">
                <a:solidFill>
                  <a:schemeClr val="accent2">
                    <a:lumMod val="75000"/>
                  </a:schemeClr>
                </a:solidFill>
              </a:rPr>
              <a:t>olapic.com</a:t>
            </a:r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2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www.</a:t>
            </a:r>
            <a:r>
              <a:rPr lang="en-US" sz="1200" u="sng" dirty="0" err="1" smtClean="0">
                <a:solidFill>
                  <a:schemeClr val="accent2">
                    <a:lumMod val="75000"/>
                  </a:schemeClr>
                </a:solidFill>
              </a:rPr>
              <a:t>mobilelocalnews.com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54000"/>
            <a:ext cx="67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did not see them on the NAB map. However please Look for these companies just in case.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972" y="2654091"/>
            <a:ext cx="1985541" cy="515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495" y="4220043"/>
            <a:ext cx="1294030" cy="577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467" y="5681585"/>
            <a:ext cx="1302534" cy="4465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133" y="1501455"/>
            <a:ext cx="6824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PRODUCT: Media Factory:        Monthly </a:t>
            </a:r>
            <a:r>
              <a:rPr lang="en-US" sz="1200" dirty="0"/>
              <a:t>FEES: Widgets:  $1500 per month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133" y="3200684"/>
            <a:ext cx="6824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PRODUCT: </a:t>
            </a:r>
            <a:r>
              <a:rPr lang="en-US" sz="1200" dirty="0" err="1" smtClean="0"/>
              <a:t>myCapture</a:t>
            </a:r>
            <a:r>
              <a:rPr lang="en-US" sz="1200" dirty="0" smtClean="0"/>
              <a:t>:       </a:t>
            </a:r>
            <a:r>
              <a:rPr lang="en-US" sz="1200" dirty="0" err="1" smtClean="0"/>
              <a:t>myCapture</a:t>
            </a:r>
            <a:r>
              <a:rPr lang="en-US" sz="1200" dirty="0" smtClean="0"/>
              <a:t>  </a:t>
            </a:r>
            <a:r>
              <a:rPr lang="en-US" sz="1200" dirty="0"/>
              <a:t>Community is typically $450/month for your market.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133" y="4797735"/>
            <a:ext cx="721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PRODUCT: Publishers:     He </a:t>
            </a:r>
            <a:r>
              <a:rPr lang="en-US" sz="1200" dirty="0"/>
              <a:t>said 17k -25 </a:t>
            </a:r>
            <a:r>
              <a:rPr lang="en-US" sz="1200" dirty="0" err="1"/>
              <a:t>k</a:t>
            </a:r>
            <a:r>
              <a:rPr lang="en-US" sz="1200" dirty="0"/>
              <a:t> range. Lets say 20k per year</a:t>
            </a:r>
            <a:r>
              <a:rPr lang="en-US" sz="1200" dirty="0" smtClean="0"/>
              <a:t>. That </a:t>
            </a:r>
            <a:r>
              <a:rPr lang="en-US" sz="1200" dirty="0"/>
              <a:t>is about  about $1660 per month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133" y="6260612"/>
            <a:ext cx="6824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PRODUCT: DOAPP:     Cost </a:t>
            </a:r>
            <a:r>
              <a:rPr lang="en-US" sz="1200" dirty="0" err="1" smtClean="0"/>
              <a:t>unkown</a:t>
            </a:r>
            <a:r>
              <a:rPr lang="en-US" sz="1200" dirty="0" smtClean="0"/>
              <a:t>. I think this is a Phone APP.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155</Words>
  <Application>Microsoft Macintosh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Manager/>
  <Company>USA.NET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USA.NET</dc:creator>
  <cp:keywords/>
  <dc:description/>
  <cp:lastModifiedBy>USA.NET</cp:lastModifiedBy>
  <cp:revision>8</cp:revision>
  <dcterms:created xsi:type="dcterms:W3CDTF">2013-04-05T17:54:07Z</dcterms:created>
  <dcterms:modified xsi:type="dcterms:W3CDTF">2013-04-05T18:02:20Z</dcterms:modified>
  <cp:category/>
</cp:coreProperties>
</file>