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8" r:id="rId3"/>
    <p:sldId id="269" r:id="rId4"/>
    <p:sldId id="270" r:id="rId5"/>
    <p:sldId id="271" r:id="rId6"/>
    <p:sldId id="276" r:id="rId7"/>
    <p:sldId id="275" r:id="rId8"/>
    <p:sldId id="274" r:id="rId9"/>
    <p:sldId id="277" r:id="rId10"/>
    <p:sldId id="279" r:id="rId11"/>
    <p:sldId id="27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467" autoAdjust="0"/>
    <p:restoredTop sz="91740" autoAdjust="0"/>
  </p:normalViewPr>
  <p:slideViewPr>
    <p:cSldViewPr snapToGrid="0">
      <p:cViewPr>
        <p:scale>
          <a:sx n="150" d="100"/>
          <a:sy n="150" d="100"/>
        </p:scale>
        <p:origin x="-1200" y="-88"/>
      </p:cViewPr>
      <p:guideLst>
        <p:guide orient="horz" pos="70"/>
        <p:guide pos="21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309D2-2BED-CF40-8BB6-DFC0910EF8E9}" type="datetimeFigureOut">
              <a:rPr lang="en-US" smtClean="0"/>
              <a:pPr/>
              <a:t>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309D2-2BED-CF40-8BB6-DFC0910EF8E9}" type="datetimeFigureOut">
              <a:rPr lang="en-US" smtClean="0"/>
              <a:pPr/>
              <a:t>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309D2-2BED-CF40-8BB6-DFC0910EF8E9}" type="datetimeFigureOut">
              <a:rPr lang="en-US" smtClean="0"/>
              <a:pPr/>
              <a:t>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309D2-2BED-CF40-8BB6-DFC0910EF8E9}" type="datetimeFigureOut">
              <a:rPr lang="en-US" smtClean="0"/>
              <a:pPr/>
              <a:t>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309D2-2BED-CF40-8BB6-DFC0910EF8E9}" type="datetimeFigureOut">
              <a:rPr lang="en-US" smtClean="0"/>
              <a:pPr/>
              <a:t>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9E77F-810F-CA45-B887-415E6E2560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9300" y="368963"/>
            <a:ext cx="5664200" cy="468392"/>
          </a:xfrm>
        </p:spPr>
        <p:txBody>
          <a:bodyPr vert="horz" wrap="square" anchor="t">
            <a:noAutofit/>
          </a:bodyPr>
          <a:lstStyle/>
          <a:p>
            <a:pPr lvl="0" algn="l">
              <a:spcAft>
                <a:spcPts val="1800"/>
              </a:spcAft>
            </a:pPr>
            <a:r>
              <a:rPr lang="en-US" sz="2000" b="1" dirty="0" smtClean="0"/>
              <a:t>Pixelbling Notes     </a:t>
            </a:r>
            <a:r>
              <a:rPr lang="en-US" sz="2000" b="1" dirty="0" smtClean="0"/>
              <a:t>1-4-2013</a:t>
            </a:r>
            <a:br>
              <a:rPr lang="en-US" sz="2000" b="1" dirty="0" smtClean="0"/>
            </a:br>
            <a:r>
              <a:rPr lang="en-US" sz="2000" b="1" dirty="0" smtClean="0"/>
              <a:t>     </a:t>
            </a:r>
            <a:r>
              <a:rPr lang="en-US" sz="2000" dirty="0" smtClean="0"/>
              <a:t/>
            </a:r>
            <a:br>
              <a:rPr lang="en-US" sz="2000" dirty="0" smtClean="0"/>
            </a:br>
            <a:endParaRPr lang="en-US" sz="2000" i="1" dirty="0"/>
          </a:p>
        </p:txBody>
      </p:sp>
      <p:sp>
        <p:nvSpPr>
          <p:cNvPr id="4" name="Title 1"/>
          <p:cNvSpPr txBox="1">
            <a:spLocks/>
          </p:cNvSpPr>
          <p:nvPr/>
        </p:nvSpPr>
        <p:spPr>
          <a:xfrm>
            <a:off x="703316" y="922104"/>
            <a:ext cx="6975951" cy="2405295"/>
          </a:xfrm>
          <a:prstGeom prst="rect">
            <a:avLst/>
          </a:prstGeom>
        </p:spPr>
        <p:txBody>
          <a:bodyPr vert="horz" wrap="square" lIns="91440" tIns="45720" rIns="91440" bIns="45720" rtlCol="0" anchor="t">
            <a:noAutofit/>
          </a:bodyPr>
          <a:lstStyle/>
          <a:p>
            <a:pPr marL="228600" indent="-228600">
              <a:spcBef>
                <a:spcPct val="0"/>
              </a:spcBef>
              <a:spcAft>
                <a:spcPts val="1800"/>
              </a:spcAft>
              <a:buAutoNum type="arabicParenR"/>
            </a:pPr>
            <a:r>
              <a:rPr lang="en-US" sz="1200" dirty="0" smtClean="0"/>
              <a:t>Free Trial Is Not Working</a:t>
            </a:r>
            <a:r>
              <a:rPr lang="en-US" sz="1200" dirty="0" smtClean="0"/>
              <a:t>.  </a:t>
            </a:r>
            <a:r>
              <a:rPr lang="en-US" sz="1200" dirty="0" smtClean="0"/>
              <a:t>It </a:t>
            </a:r>
            <a:r>
              <a:rPr lang="en-US" sz="1200" dirty="0" smtClean="0"/>
              <a:t> should Get </a:t>
            </a:r>
            <a:r>
              <a:rPr lang="en-US" sz="1200" dirty="0" smtClean="0"/>
              <a:t>Service II</a:t>
            </a:r>
          </a:p>
          <a:p>
            <a:pPr marL="228600" indent="-228600">
              <a:spcBef>
                <a:spcPct val="0"/>
              </a:spcBef>
              <a:spcAft>
                <a:spcPts val="1800"/>
              </a:spcAft>
              <a:buAutoNum type="arabicParenR"/>
            </a:pPr>
            <a:r>
              <a:rPr lang="en-US" sz="1200" dirty="0" smtClean="0"/>
              <a:t>Google Chrome still does not pre-view Animated </a:t>
            </a:r>
            <a:r>
              <a:rPr lang="en-US" sz="1200" dirty="0" err="1" smtClean="0"/>
              <a:t>bkgs</a:t>
            </a:r>
            <a:r>
              <a:rPr lang="en-US" sz="1200" dirty="0" smtClean="0"/>
              <a:t>. </a:t>
            </a:r>
            <a:r>
              <a:rPr lang="en-US" sz="1200" smtClean="0"/>
              <a:t>We</a:t>
            </a:r>
            <a:r>
              <a:rPr lang="en-US" sz="1200" smtClean="0"/>
              <a:t> exclude </a:t>
            </a:r>
            <a:r>
              <a:rPr lang="en-US" sz="1200" dirty="0" smtClean="0"/>
              <a:t>any mention of Google Chrome because it does not work. If we can’t get it to work, then </a:t>
            </a:r>
            <a:r>
              <a:rPr lang="en-US" sz="1200" dirty="0" smtClean="0"/>
              <a:t>Google </a:t>
            </a:r>
            <a:r>
              <a:rPr lang="en-US" sz="1200" dirty="0" smtClean="0"/>
              <a:t>needs to be taken out in ALL PSD’, tiff, jpeg, </a:t>
            </a:r>
            <a:r>
              <a:rPr lang="en-US" sz="1200" dirty="0" err="1" smtClean="0"/>
              <a:t>png</a:t>
            </a:r>
            <a:r>
              <a:rPr lang="en-US" sz="1200" dirty="0" smtClean="0"/>
              <a:t> files and hard code in web site</a:t>
            </a:r>
            <a:r>
              <a:rPr lang="en-US" sz="1200" dirty="0" smtClean="0"/>
              <a:t>.</a:t>
            </a:r>
          </a:p>
        </p:txBody>
      </p:sp>
      <p:sp>
        <p:nvSpPr>
          <p:cNvPr id="5" name="TextBox 4"/>
          <p:cNvSpPr txBox="1"/>
          <p:nvPr/>
        </p:nvSpPr>
        <p:spPr>
          <a:xfrm>
            <a:off x="3312220" y="368962"/>
            <a:ext cx="909573"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a:off x="234223" y="245850"/>
            <a:ext cx="1785077" cy="591504"/>
          </a:xfrm>
          <a:prstGeom prst="rect">
            <a:avLst/>
          </a:prstGeom>
        </p:spPr>
      </p:pic>
      <p:sp>
        <p:nvSpPr>
          <p:cNvPr id="7" name="Title 1"/>
          <p:cNvSpPr txBox="1">
            <a:spLocks/>
          </p:cNvSpPr>
          <p:nvPr/>
        </p:nvSpPr>
        <p:spPr>
          <a:xfrm>
            <a:off x="715323" y="2388260"/>
            <a:ext cx="7173312" cy="596240"/>
          </a:xfrm>
          <a:prstGeom prst="rect">
            <a:avLst/>
          </a:prstGeom>
        </p:spPr>
        <p:txBody>
          <a:bodyPr vert="horz" wrap="square" lIns="91440" tIns="45720" rIns="91440" bIns="45720" rtlCol="0" anchor="t">
            <a:noAutofit/>
          </a:bodyPr>
          <a:lstStyle/>
          <a:p>
            <a:pPr marL="228600" lvl="0" indent="-228600">
              <a:spcBef>
                <a:spcPct val="0"/>
              </a:spcBef>
              <a:spcAft>
                <a:spcPts val="600"/>
              </a:spcAft>
            </a:pPr>
            <a:r>
              <a:rPr lang="en-US" sz="1200" dirty="0" smtClean="0"/>
              <a:t>3) </a:t>
            </a:r>
            <a:r>
              <a:rPr lang="en-US" sz="1200" dirty="0" smtClean="0"/>
              <a:t>Title Bar text returns to next line. Example below. Character limit should be 40.</a:t>
            </a:r>
          </a:p>
        </p:txBody>
      </p:sp>
      <p:pic>
        <p:nvPicPr>
          <p:cNvPr id="8" name="Picture 7"/>
          <p:cNvPicPr>
            <a:picLocks noChangeAspect="1"/>
          </p:cNvPicPr>
          <p:nvPr/>
        </p:nvPicPr>
        <p:blipFill>
          <a:blip r:embed="rId3"/>
          <a:stretch>
            <a:fillRect/>
          </a:stretch>
        </p:blipFill>
        <p:spPr>
          <a:xfrm>
            <a:off x="2379134" y="3250570"/>
            <a:ext cx="3746500" cy="29300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 name="Group 15"/>
          <p:cNvGrpSpPr/>
          <p:nvPr/>
        </p:nvGrpSpPr>
        <p:grpSpPr>
          <a:xfrm>
            <a:off x="677334" y="663925"/>
            <a:ext cx="6908800" cy="1344061"/>
            <a:chOff x="736601" y="799392"/>
            <a:chExt cx="6908800" cy="1344061"/>
          </a:xfrm>
        </p:grpSpPr>
        <p:pic>
          <p:nvPicPr>
            <p:cNvPr id="4" name="Picture 3"/>
            <p:cNvPicPr>
              <a:picLocks noChangeAspect="1"/>
            </p:cNvPicPr>
            <p:nvPr/>
          </p:nvPicPr>
          <p:blipFill>
            <a:blip r:embed="rId2"/>
            <a:stretch>
              <a:fillRect/>
            </a:stretch>
          </p:blipFill>
          <p:spPr>
            <a:xfrm>
              <a:off x="736601" y="799392"/>
              <a:ext cx="6908800" cy="1344061"/>
            </a:xfrm>
            <a:prstGeom prst="rect">
              <a:avLst/>
            </a:prstGeom>
          </p:spPr>
        </p:pic>
        <p:sp>
          <p:nvSpPr>
            <p:cNvPr id="5" name="TextBox 4"/>
            <p:cNvSpPr txBox="1"/>
            <p:nvPr/>
          </p:nvSpPr>
          <p:spPr>
            <a:xfrm>
              <a:off x="1358900" y="1104900"/>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
        <p:nvSpPr>
          <p:cNvPr id="6" name="Rectangle 5"/>
          <p:cNvSpPr/>
          <p:nvPr/>
        </p:nvSpPr>
        <p:spPr>
          <a:xfrm>
            <a:off x="870188" y="230201"/>
            <a:ext cx="7403624" cy="369332"/>
          </a:xfrm>
          <a:prstGeom prst="rect">
            <a:avLst/>
          </a:prstGeom>
        </p:spPr>
        <p:txBody>
          <a:bodyPr wrap="square">
            <a:spAutoFit/>
          </a:bodyPr>
          <a:lstStyle/>
          <a:p>
            <a:r>
              <a:rPr lang="en-US" dirty="0" smtClean="0"/>
              <a:t>14) Not sure what is  “edit icon” does? </a:t>
            </a:r>
            <a:endParaRPr lang="en-US" dirty="0"/>
          </a:p>
        </p:txBody>
      </p:sp>
      <p:sp>
        <p:nvSpPr>
          <p:cNvPr id="8" name="Rectangle 7"/>
          <p:cNvSpPr/>
          <p:nvPr/>
        </p:nvSpPr>
        <p:spPr>
          <a:xfrm>
            <a:off x="825976" y="2358181"/>
            <a:ext cx="7403624" cy="369332"/>
          </a:xfrm>
          <a:prstGeom prst="rect">
            <a:avLst/>
          </a:prstGeom>
        </p:spPr>
        <p:txBody>
          <a:bodyPr wrap="square">
            <a:spAutoFit/>
          </a:bodyPr>
          <a:lstStyle/>
          <a:p>
            <a:r>
              <a:rPr lang="en-US" dirty="0" smtClean="0"/>
              <a:t>15) Not sure what is Add “new blank slide” is? </a:t>
            </a:r>
            <a:endParaRPr lang="en-US" dirty="0"/>
          </a:p>
        </p:txBody>
      </p:sp>
      <p:grpSp>
        <p:nvGrpSpPr>
          <p:cNvPr id="14" name="Group 13"/>
          <p:cNvGrpSpPr/>
          <p:nvPr/>
        </p:nvGrpSpPr>
        <p:grpSpPr>
          <a:xfrm>
            <a:off x="775178" y="2694519"/>
            <a:ext cx="5481930" cy="1468961"/>
            <a:chOff x="851376" y="3009039"/>
            <a:chExt cx="5481930" cy="1468961"/>
          </a:xfrm>
        </p:grpSpPr>
        <p:pic>
          <p:nvPicPr>
            <p:cNvPr id="7" name="Picture 6"/>
            <p:cNvPicPr>
              <a:picLocks noChangeAspect="1"/>
            </p:cNvPicPr>
            <p:nvPr/>
          </p:nvPicPr>
          <p:blipFill>
            <a:blip r:embed="rId3"/>
            <a:stretch>
              <a:fillRect/>
            </a:stretch>
          </p:blipFill>
          <p:spPr>
            <a:xfrm>
              <a:off x="851376" y="3009039"/>
              <a:ext cx="5481930" cy="1468961"/>
            </a:xfrm>
            <a:prstGeom prst="rect">
              <a:avLst/>
            </a:prstGeom>
          </p:spPr>
        </p:pic>
        <p:sp>
          <p:nvSpPr>
            <p:cNvPr id="10" name="TextBox 9"/>
            <p:cNvSpPr txBox="1"/>
            <p:nvPr/>
          </p:nvSpPr>
          <p:spPr>
            <a:xfrm>
              <a:off x="1333500" y="3643514"/>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
        <p:nvSpPr>
          <p:cNvPr id="12" name="Rectangle 11"/>
          <p:cNvSpPr/>
          <p:nvPr/>
        </p:nvSpPr>
        <p:spPr>
          <a:xfrm>
            <a:off x="724376" y="4491781"/>
            <a:ext cx="7403624" cy="646331"/>
          </a:xfrm>
          <a:prstGeom prst="rect">
            <a:avLst/>
          </a:prstGeom>
        </p:spPr>
        <p:txBody>
          <a:bodyPr wrap="square">
            <a:spAutoFit/>
          </a:bodyPr>
          <a:lstStyle/>
          <a:p>
            <a:r>
              <a:rPr lang="en-US" dirty="0" smtClean="0"/>
              <a:t>16) </a:t>
            </a:r>
            <a:r>
              <a:rPr lang="en-US" dirty="0" err="1" smtClean="0"/>
              <a:t>Fullscreen</a:t>
            </a:r>
            <a:r>
              <a:rPr lang="en-US" dirty="0" smtClean="0"/>
              <a:t> mode should look like the play button. Remove or Move Play button next to Edit icon.</a:t>
            </a:r>
            <a:endParaRPr lang="en-US" dirty="0"/>
          </a:p>
        </p:txBody>
      </p:sp>
      <p:grpSp>
        <p:nvGrpSpPr>
          <p:cNvPr id="15" name="Group 14"/>
          <p:cNvGrpSpPr/>
          <p:nvPr/>
        </p:nvGrpSpPr>
        <p:grpSpPr>
          <a:xfrm>
            <a:off x="791634" y="5099072"/>
            <a:ext cx="6908800" cy="1344061"/>
            <a:chOff x="774701" y="5513939"/>
            <a:chExt cx="6908800" cy="1344061"/>
          </a:xfrm>
        </p:grpSpPr>
        <p:pic>
          <p:nvPicPr>
            <p:cNvPr id="9" name="Picture 8"/>
            <p:cNvPicPr>
              <a:picLocks noChangeAspect="1"/>
            </p:cNvPicPr>
            <p:nvPr/>
          </p:nvPicPr>
          <p:blipFill>
            <a:blip r:embed="rId2"/>
            <a:stretch>
              <a:fillRect/>
            </a:stretch>
          </p:blipFill>
          <p:spPr>
            <a:xfrm>
              <a:off x="774701" y="5513939"/>
              <a:ext cx="6908800" cy="1344061"/>
            </a:xfrm>
            <a:prstGeom prst="rect">
              <a:avLst/>
            </a:prstGeom>
          </p:spPr>
        </p:pic>
        <p:sp>
          <p:nvSpPr>
            <p:cNvPr id="11" name="TextBox 10"/>
            <p:cNvSpPr txBox="1"/>
            <p:nvPr/>
          </p:nvSpPr>
          <p:spPr>
            <a:xfrm>
              <a:off x="1718733" y="5870247"/>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sp>
          <p:nvSpPr>
            <p:cNvPr id="13" name="TextBox 12"/>
            <p:cNvSpPr txBox="1"/>
            <p:nvPr/>
          </p:nvSpPr>
          <p:spPr>
            <a:xfrm>
              <a:off x="6858000" y="5832147"/>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762476" y="501134"/>
            <a:ext cx="7403624" cy="923330"/>
          </a:xfrm>
          <a:prstGeom prst="rect">
            <a:avLst/>
          </a:prstGeom>
        </p:spPr>
        <p:txBody>
          <a:bodyPr wrap="square">
            <a:spAutoFit/>
          </a:bodyPr>
          <a:lstStyle/>
          <a:p>
            <a:r>
              <a:rPr lang="en-US" dirty="0" smtClean="0"/>
              <a:t>17)Linda tried to create a NEW ACOUNT. It said she already existed. She does not exist because I deleted it last month. Sounds like it still holding on to info.</a:t>
            </a:r>
          </a:p>
          <a:p>
            <a:r>
              <a:rPr lang="en-US" dirty="0" smtClean="0"/>
              <a:t>She then sent a request to send her the password. Nothing was sent.</a:t>
            </a:r>
            <a:endParaRPr lang="en-US" dirty="0"/>
          </a:p>
        </p:txBody>
      </p:sp>
      <p:sp>
        <p:nvSpPr>
          <p:cNvPr id="3" name="Rectangle 2"/>
          <p:cNvSpPr/>
          <p:nvPr/>
        </p:nvSpPr>
        <p:spPr>
          <a:xfrm>
            <a:off x="870188" y="1982801"/>
            <a:ext cx="7403624" cy="646331"/>
          </a:xfrm>
          <a:prstGeom prst="rect">
            <a:avLst/>
          </a:prstGeom>
        </p:spPr>
        <p:txBody>
          <a:bodyPr wrap="square">
            <a:spAutoFit/>
          </a:bodyPr>
          <a:lstStyle/>
          <a:p>
            <a:r>
              <a:rPr lang="en-US" dirty="0" smtClean="0"/>
              <a:t>18) Created NEW ACOUNT test1@pixelbling.com. </a:t>
            </a:r>
          </a:p>
          <a:p>
            <a:r>
              <a:rPr lang="en-US" dirty="0" smtClean="0"/>
              <a:t>Did not send Welcome to Pixelbling. Did not resend password</a:t>
            </a:r>
            <a:endParaRPr lang="en-US" dirty="0"/>
          </a:p>
        </p:txBody>
      </p:sp>
      <p:sp>
        <p:nvSpPr>
          <p:cNvPr id="4" name="Rectangle 3"/>
          <p:cNvSpPr/>
          <p:nvPr/>
        </p:nvSpPr>
        <p:spPr>
          <a:xfrm>
            <a:off x="870188" y="3105834"/>
            <a:ext cx="7403624" cy="923330"/>
          </a:xfrm>
          <a:prstGeom prst="rect">
            <a:avLst/>
          </a:prstGeom>
        </p:spPr>
        <p:txBody>
          <a:bodyPr wrap="square">
            <a:spAutoFit/>
          </a:bodyPr>
          <a:lstStyle/>
          <a:p>
            <a:r>
              <a:rPr lang="en-US" dirty="0" smtClean="0"/>
              <a:t>19) Free Trial does not seem to work. Expiration is set to 0000. Does not let new user log on until Admin changes expiration date. Expiration should be set to a 30 day trial.</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329416" cy="36695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7). Need to revisit the crop aspect ration. Needs to proportionate scale.</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pic>
        <p:nvPicPr>
          <p:cNvPr id="7" name="Picture 6"/>
          <p:cNvPicPr>
            <a:picLocks noChangeAspect="1"/>
          </p:cNvPicPr>
          <p:nvPr/>
        </p:nvPicPr>
        <p:blipFill>
          <a:blip r:embed="rId2"/>
          <a:stretch>
            <a:fillRect/>
          </a:stretch>
        </p:blipFill>
        <p:spPr>
          <a:xfrm>
            <a:off x="838473" y="987878"/>
            <a:ext cx="7206266" cy="55106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585546"/>
            <a:ext cx="7581718" cy="1252451"/>
          </a:xfrm>
          <a:prstGeom prst="rect">
            <a:avLst/>
          </a:prstGeom>
        </p:spPr>
        <p:txBody>
          <a:bodyPr vert="horz" wrap="square" lIns="91440" tIns="45720" rIns="91440" bIns="45720" rtlCol="0" anchor="t">
            <a:noAutofit/>
          </a:bodyPr>
          <a:lstStyle/>
          <a:p>
            <a:pPr marL="228600" lvl="0" indent="-228600">
              <a:spcBef>
                <a:spcPct val="0"/>
              </a:spcBef>
              <a:spcAft>
                <a:spcPts val="600"/>
              </a:spcAft>
            </a:pPr>
            <a:r>
              <a:rPr lang="en-US" sz="1000" b="1" dirty="0" smtClean="0"/>
              <a:t>SERVICE PLANS: </a:t>
            </a:r>
            <a:r>
              <a:rPr lang="en-US" sz="1000" dirty="0" smtClean="0"/>
              <a:t>Both Service Plans include the following.  You’ll have the capability to receive and organize your photos, create slides, and play them from your PC onto the air.</a:t>
            </a:r>
          </a:p>
          <a:p>
            <a:pPr marL="228600" lvl="0" indent="-228600">
              <a:spcBef>
                <a:spcPct val="0"/>
              </a:spcBef>
              <a:spcAft>
                <a:spcPts val="600"/>
              </a:spcAft>
            </a:pPr>
            <a:r>
              <a:rPr lang="en-US" sz="1000" dirty="0" smtClean="0"/>
              <a:t>•Pixelbling Parses photos from the email </a:t>
            </a:r>
            <a:r>
              <a:rPr lang="en-US" sz="1000" dirty="0" err="1" smtClean="0"/>
              <a:t>address(es</a:t>
            </a:r>
            <a:r>
              <a:rPr lang="en-US" sz="1000" dirty="0" smtClean="0"/>
              <a:t>) and send them to an Image Library. • Viewers submit their photos designated email address. • Image Library that sorts and organizes Photos. • Create Multiple Albums • </a:t>
            </a:r>
            <a:r>
              <a:rPr lang="en-US" sz="1000" dirty="0" err="1" smtClean="0"/>
              <a:t>Fullscreen</a:t>
            </a:r>
            <a:r>
              <a:rPr lang="en-US" sz="1000" dirty="0" smtClean="0"/>
              <a:t> photo templates with text field • </a:t>
            </a:r>
            <a:r>
              <a:rPr lang="en-US" sz="1000" dirty="0" err="1" smtClean="0"/>
              <a:t>Fullscreen</a:t>
            </a:r>
            <a:r>
              <a:rPr lang="en-US" sz="1000" dirty="0" smtClean="0"/>
              <a:t> Mode for On Air Broadcast • Upload Pics from desktop • Dynamic Transitions • Editing Tool for Images.</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sp>
        <p:nvSpPr>
          <p:cNvPr id="4" name="Title 1"/>
          <p:cNvSpPr txBox="1">
            <a:spLocks/>
          </p:cNvSpPr>
          <p:nvPr/>
        </p:nvSpPr>
        <p:spPr>
          <a:xfrm>
            <a:off x="1066800" y="1837997"/>
            <a:ext cx="3076028"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 STANDARD PLAN $220/mo</a:t>
            </a:r>
          </a:p>
          <a:p>
            <a:pPr marL="285750" lvl="0" indent="-285750">
              <a:spcBef>
                <a:spcPct val="0"/>
              </a:spcBef>
            </a:pPr>
            <a:r>
              <a:rPr lang="en-US" sz="1000" dirty="0" smtClean="0"/>
              <a:t>This plan is a basic plan that gets your viewer pics straight to the air with ease. Viewers submit their photos to ONE designated email 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•FS Weather Photo </a:t>
            </a:r>
            <a:r>
              <a:rPr lang="en-US" sz="1000" dirty="0" err="1" smtClean="0"/>
              <a:t>w</a:t>
            </a:r>
            <a:r>
              <a:rPr lang="en-US" sz="1000" dirty="0" smtClean="0"/>
              <a:t>/text</a:t>
            </a:r>
          </a:p>
          <a:p>
            <a:pPr marL="285750" lvl="0" indent="-285750">
              <a:spcBef>
                <a:spcPct val="0"/>
              </a:spcBef>
            </a:pPr>
            <a:r>
              <a:rPr lang="en-US" sz="1000" dirty="0" smtClean="0"/>
              <a:t>•FS Generic Photo </a:t>
            </a:r>
            <a:r>
              <a:rPr lang="en-US" sz="1000" dirty="0" err="1" smtClean="0"/>
              <a:t>w</a:t>
            </a:r>
            <a:r>
              <a:rPr lang="en-US" sz="1000" dirty="0" smtClean="0"/>
              <a:t>/text</a:t>
            </a:r>
          </a:p>
          <a:p>
            <a:pPr marL="285750" lvl="0" indent="-285750">
              <a:spcBef>
                <a:spcPct val="0"/>
              </a:spcBef>
            </a:pPr>
            <a:r>
              <a:rPr lang="en-US" sz="1000" dirty="0" smtClean="0"/>
              <a:t>•FS Birthday Photo </a:t>
            </a:r>
            <a:r>
              <a:rPr lang="en-US" sz="1000" dirty="0" err="1" smtClean="0"/>
              <a:t>w</a:t>
            </a:r>
            <a:r>
              <a:rPr lang="en-US" sz="1000" dirty="0" smtClean="0"/>
              <a:t>/text</a:t>
            </a:r>
          </a:p>
          <a:p>
            <a:pPr marL="285750" lvl="0" indent="-285750">
              <a:spcBef>
                <a:spcPct val="0"/>
              </a:spcBef>
            </a:pPr>
            <a:endParaRPr lang="en-US" sz="1000" b="1" dirty="0" smtClean="0"/>
          </a:p>
          <a:p>
            <a:pPr marL="285750" lvl="0" indent="-285750">
              <a:spcBef>
                <a:spcPct val="0"/>
              </a:spcBef>
            </a:pPr>
            <a:r>
              <a:rPr lang="en-US" sz="1000" b="1" dirty="0" smtClean="0"/>
              <a:t>Transitions:</a:t>
            </a:r>
            <a:r>
              <a:rPr lang="en-US" sz="1000" dirty="0" smtClean="0"/>
              <a:t> </a:t>
            </a:r>
          </a:p>
          <a:p>
            <a:pPr marL="285750" lvl="0" indent="-285750">
              <a:spcBef>
                <a:spcPct val="0"/>
              </a:spcBef>
            </a:pPr>
            <a:r>
              <a:rPr lang="en-US" sz="1000" dirty="0" smtClean="0"/>
              <a:t>•Cube </a:t>
            </a:r>
          </a:p>
          <a:p>
            <a:pPr marL="285750" lvl="0" indent="-285750">
              <a:spcBef>
                <a:spcPct val="0"/>
              </a:spcBef>
            </a:pPr>
            <a:r>
              <a:rPr lang="en-US" sz="1000" dirty="0" smtClean="0"/>
              <a:t>•Slide </a:t>
            </a:r>
          </a:p>
          <a:p>
            <a:pPr marL="285750" lvl="0" indent="-285750">
              <a:spcBef>
                <a:spcPct val="0"/>
              </a:spcBef>
            </a:pPr>
            <a:r>
              <a:rPr lang="en-US" sz="1000" dirty="0" smtClean="0"/>
              <a:t>•Blinds 3D</a:t>
            </a:r>
            <a:endParaRPr lang="en-US" sz="1200" dirty="0" smtClean="0"/>
          </a:p>
          <a:p>
            <a:pPr marL="228600" lvl="0" indent="-228600">
              <a:spcBef>
                <a:spcPct val="0"/>
              </a:spcBef>
              <a:spcAft>
                <a:spcPts val="1800"/>
              </a:spcAft>
            </a:pPr>
            <a:endParaRPr lang="en-US" sz="1200" dirty="0" smtClean="0"/>
          </a:p>
        </p:txBody>
      </p:sp>
      <p:sp>
        <p:nvSpPr>
          <p:cNvPr id="5" name="Title 1"/>
          <p:cNvSpPr txBox="1">
            <a:spLocks/>
          </p:cNvSpPr>
          <p:nvPr/>
        </p:nvSpPr>
        <p:spPr>
          <a:xfrm>
            <a:off x="4627799" y="1837997"/>
            <a:ext cx="3430132"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II. ADVANCED PLAN $350/mo</a:t>
            </a:r>
          </a:p>
          <a:p>
            <a:pPr marL="285750" lvl="0" indent="-285750">
              <a:spcBef>
                <a:spcPct val="0"/>
              </a:spcBef>
            </a:pPr>
            <a:r>
              <a:rPr lang="en-US" sz="1000" dirty="0" smtClean="0"/>
              <a:t>This plan gets you everything in the Basic plan, plus the capability for much more customization.- Viewers submit their photos to 1-3 designated email 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 FS Weather Photo </a:t>
            </a:r>
            <a:r>
              <a:rPr lang="en-US" sz="1000" dirty="0" err="1" smtClean="0"/>
              <a:t>w</a:t>
            </a:r>
            <a:r>
              <a:rPr lang="en-US" sz="1000" dirty="0" smtClean="0"/>
              <a:t>/text </a:t>
            </a:r>
          </a:p>
          <a:p>
            <a:pPr marL="285750" lvl="0" indent="-285750">
              <a:spcBef>
                <a:spcPct val="0"/>
              </a:spcBef>
            </a:pPr>
            <a:r>
              <a:rPr lang="en-US" sz="1000" dirty="0" smtClean="0"/>
              <a:t>•FS Generic Photo </a:t>
            </a:r>
            <a:r>
              <a:rPr lang="en-US" sz="1000" dirty="0" err="1" smtClean="0"/>
              <a:t>w</a:t>
            </a:r>
            <a:r>
              <a:rPr lang="en-US" sz="1000" dirty="0" smtClean="0"/>
              <a:t>/text </a:t>
            </a:r>
          </a:p>
          <a:p>
            <a:pPr marL="285750" lvl="0" indent="-285750">
              <a:spcBef>
                <a:spcPct val="0"/>
              </a:spcBef>
            </a:pPr>
            <a:r>
              <a:rPr lang="en-US" sz="1000" dirty="0" smtClean="0"/>
              <a:t>•FS Birthday Photo </a:t>
            </a:r>
            <a:r>
              <a:rPr lang="en-US" sz="1000" dirty="0" err="1" smtClean="0"/>
              <a:t>w</a:t>
            </a:r>
            <a:r>
              <a:rPr lang="en-US" sz="1000" dirty="0" smtClean="0"/>
              <a:t>/text </a:t>
            </a:r>
          </a:p>
          <a:p>
            <a:pPr marL="285750" lvl="0" indent="-285750">
              <a:spcBef>
                <a:spcPct val="0"/>
              </a:spcBef>
            </a:pPr>
            <a:r>
              <a:rPr lang="en-US" sz="1000" dirty="0" smtClean="0"/>
              <a:t>•FS Celebrity Birthday </a:t>
            </a:r>
            <a:r>
              <a:rPr lang="en-US" sz="1000" dirty="0" err="1" smtClean="0"/>
              <a:t>w</a:t>
            </a:r>
            <a:r>
              <a:rPr lang="en-US" sz="1000" dirty="0" smtClean="0"/>
              <a:t>/text </a:t>
            </a:r>
          </a:p>
          <a:p>
            <a:pPr marL="285750" lvl="0" indent="-285750">
              <a:spcBef>
                <a:spcPct val="0"/>
              </a:spcBef>
            </a:pPr>
            <a:r>
              <a:rPr lang="en-US" sz="1000" dirty="0" smtClean="0"/>
              <a:t>•FS Headshot / Mug </a:t>
            </a:r>
            <a:r>
              <a:rPr lang="en-US" sz="1000" dirty="0" err="1" smtClean="0"/>
              <a:t>w</a:t>
            </a:r>
            <a:r>
              <a:rPr lang="en-US" sz="1000" dirty="0" smtClean="0"/>
              <a:t>/text</a:t>
            </a:r>
          </a:p>
          <a:p>
            <a:pPr marL="285750" lvl="0" indent="-285750">
              <a:spcBef>
                <a:spcPct val="0"/>
              </a:spcBef>
            </a:pPr>
            <a:r>
              <a:rPr lang="en-US" sz="1000" dirty="0" smtClean="0"/>
              <a:t>•FS </a:t>
            </a:r>
            <a:r>
              <a:rPr lang="en-US" sz="1000" dirty="0" err="1" smtClean="0"/>
              <a:t>Facebook</a:t>
            </a:r>
            <a:r>
              <a:rPr lang="en-US" sz="1000" dirty="0" smtClean="0"/>
              <a:t> Text Only </a:t>
            </a:r>
          </a:p>
          <a:p>
            <a:pPr marL="285750" lvl="0" indent="-285750">
              <a:spcBef>
                <a:spcPct val="0"/>
              </a:spcBef>
            </a:pPr>
            <a:r>
              <a:rPr lang="en-US" sz="1000" dirty="0" smtClean="0"/>
              <a:t>•FS Twitter Text Only</a:t>
            </a:r>
          </a:p>
          <a:p>
            <a:pPr marL="285750" lvl="0" indent="-285750">
              <a:spcBef>
                <a:spcPct val="0"/>
              </a:spcBef>
            </a:pPr>
            <a:endParaRPr lang="en-US" sz="1000" b="1" dirty="0" smtClean="0"/>
          </a:p>
          <a:p>
            <a:pPr marL="285750" lvl="0" indent="-285750">
              <a:spcBef>
                <a:spcPct val="0"/>
              </a:spcBef>
            </a:pPr>
            <a:r>
              <a:rPr lang="en-US" sz="1000" b="1" dirty="0" smtClean="0"/>
              <a:t>Transitions:</a:t>
            </a:r>
            <a:endParaRPr lang="en-US" sz="1000" dirty="0" smtClean="0"/>
          </a:p>
          <a:p>
            <a:pPr marL="285750" lvl="0" indent="-285750">
              <a:spcBef>
                <a:spcPct val="0"/>
              </a:spcBef>
            </a:pPr>
            <a:r>
              <a:rPr lang="en-US" sz="1000" dirty="0" smtClean="0"/>
              <a:t>•Turn </a:t>
            </a:r>
          </a:p>
          <a:p>
            <a:pPr marL="285750" lvl="0" indent="-285750">
              <a:spcBef>
                <a:spcPct val="0"/>
              </a:spcBef>
            </a:pPr>
            <a:r>
              <a:rPr lang="en-US" sz="1000" dirty="0" smtClean="0"/>
              <a:t>• Cube</a:t>
            </a:r>
          </a:p>
          <a:p>
            <a:pPr marL="285750" lvl="0" indent="-285750">
              <a:spcBef>
                <a:spcPct val="0"/>
              </a:spcBef>
            </a:pPr>
            <a:r>
              <a:rPr lang="en-US" sz="1000" dirty="0" smtClean="0"/>
              <a:t>•Bars 3D </a:t>
            </a:r>
          </a:p>
          <a:p>
            <a:pPr marL="285750" lvl="0" indent="-285750">
              <a:spcBef>
                <a:spcPct val="0"/>
              </a:spcBef>
            </a:pPr>
            <a:r>
              <a:rPr lang="en-US" sz="1000" dirty="0" smtClean="0"/>
              <a:t>• Slide </a:t>
            </a:r>
          </a:p>
          <a:p>
            <a:pPr marL="285750" lvl="0" indent="-285750">
              <a:spcBef>
                <a:spcPct val="0"/>
              </a:spcBef>
            </a:pPr>
            <a:r>
              <a:rPr lang="en-US" sz="1000" dirty="0" smtClean="0"/>
              <a:t>• Concentric </a:t>
            </a:r>
          </a:p>
          <a:p>
            <a:pPr marL="285750" lvl="0" indent="-285750">
              <a:spcBef>
                <a:spcPct val="0"/>
              </a:spcBef>
            </a:pPr>
            <a:r>
              <a:rPr lang="en-US" sz="1000" dirty="0" smtClean="0"/>
              <a:t>• Blinds 3D</a:t>
            </a:r>
            <a:endParaRPr lang="en-US" sz="1200" dirty="0" smtClean="0"/>
          </a:p>
          <a:p>
            <a:pPr marL="228600" lvl="0" indent="-228600">
              <a:spcBef>
                <a:spcPct val="0"/>
              </a:spcBef>
              <a:spcAft>
                <a:spcPts val="1800"/>
              </a:spcAft>
            </a:pPr>
            <a:endParaRPr lang="en-US" sz="1200" dirty="0" smtClean="0"/>
          </a:p>
        </p:txBody>
      </p:sp>
      <p:sp>
        <p:nvSpPr>
          <p:cNvPr id="6" name="Title 1"/>
          <p:cNvSpPr txBox="1">
            <a:spLocks/>
          </p:cNvSpPr>
          <p:nvPr/>
        </p:nvSpPr>
        <p:spPr>
          <a:xfrm>
            <a:off x="880423" y="203200"/>
            <a:ext cx="7329416" cy="366953"/>
          </a:xfrm>
          <a:prstGeom prst="rect">
            <a:avLst/>
          </a:prstGeom>
        </p:spPr>
        <p:txBody>
          <a:bodyPr vert="horz" wrap="square" lIns="91440" tIns="45720" rIns="91440" bIns="45720" rtlCol="0" anchor="t">
            <a:noAutofit/>
          </a:bodyPr>
          <a:lstStyle/>
          <a:p>
            <a:pPr marL="228600" lvl="0" indent="-228600" algn="ctr">
              <a:spcBef>
                <a:spcPct val="0"/>
              </a:spcBef>
              <a:spcAft>
                <a:spcPts val="1800"/>
              </a:spcAft>
            </a:pPr>
            <a:r>
              <a:rPr lang="en-US" sz="1200" b="1" dirty="0" smtClean="0"/>
              <a:t>RECAP: SERVICE PLANS</a:t>
            </a:r>
          </a:p>
          <a:p>
            <a:pPr marL="228600" lvl="0" indent="-228600" algn="ctr">
              <a:spcBef>
                <a:spcPct val="0"/>
              </a:spcBef>
              <a:spcAft>
                <a:spcPts val="1800"/>
              </a:spcAft>
            </a:pPr>
            <a:endParaRPr lang="en-US" sz="1200" dirty="0" smtClean="0"/>
          </a:p>
          <a:p>
            <a:pPr marL="228600" lvl="0" indent="-228600" algn="ctr">
              <a:spcBef>
                <a:spcPct val="0"/>
              </a:spcBef>
              <a:spcAft>
                <a:spcPts val="1800"/>
              </a:spcAft>
            </a:pPr>
            <a:endParaRPr lang="en-US" sz="12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188772"/>
            <a:ext cx="7329416" cy="60826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8). In ADMIN Dashboard, Would Like the option of  assigning  Service I or Service II, to any user that we create through admin.</a:t>
            </a:r>
          </a:p>
        </p:txBody>
      </p:sp>
      <p:pic>
        <p:nvPicPr>
          <p:cNvPr id="7" name="Picture 6"/>
          <p:cNvPicPr>
            <a:picLocks noChangeAspect="1"/>
          </p:cNvPicPr>
          <p:nvPr/>
        </p:nvPicPr>
        <p:blipFill>
          <a:blip r:embed="rId2"/>
          <a:stretch>
            <a:fillRect/>
          </a:stretch>
        </p:blipFill>
        <p:spPr>
          <a:xfrm>
            <a:off x="535096" y="797035"/>
            <a:ext cx="5374783" cy="5611916"/>
          </a:xfrm>
          <a:prstGeom prst="rect">
            <a:avLst/>
          </a:prstGeom>
        </p:spPr>
      </p:pic>
      <p:pic>
        <p:nvPicPr>
          <p:cNvPr id="6" name="Picture 5"/>
          <p:cNvPicPr>
            <a:picLocks noChangeAspect="1"/>
          </p:cNvPicPr>
          <p:nvPr/>
        </p:nvPicPr>
        <p:blipFill>
          <a:blip r:embed="rId3"/>
          <a:stretch>
            <a:fillRect/>
          </a:stretch>
        </p:blipFill>
        <p:spPr>
          <a:xfrm>
            <a:off x="4816722" y="1625600"/>
            <a:ext cx="3743077" cy="4539006"/>
          </a:xfrm>
          <a:prstGeom prst="rect">
            <a:avLst/>
          </a:prstGeom>
        </p:spPr>
      </p:pic>
      <p:sp>
        <p:nvSpPr>
          <p:cNvPr id="5" name="Title 1"/>
          <p:cNvSpPr txBox="1">
            <a:spLocks/>
          </p:cNvSpPr>
          <p:nvPr/>
        </p:nvSpPr>
        <p:spPr>
          <a:xfrm>
            <a:off x="4737101" y="1171885"/>
            <a:ext cx="3866438" cy="352115"/>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Is this type of activation possible? Example Below.</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67512" y="229042"/>
            <a:ext cx="4853987" cy="6335435"/>
          </a:xfrm>
          <a:prstGeom prst="rect">
            <a:avLst/>
          </a:prstGeom>
        </p:spPr>
      </p:pic>
      <p:sp>
        <p:nvSpPr>
          <p:cNvPr id="3" name="Title 1"/>
          <p:cNvSpPr txBox="1">
            <a:spLocks/>
          </p:cNvSpPr>
          <p:nvPr/>
        </p:nvSpPr>
        <p:spPr>
          <a:xfrm>
            <a:off x="1045523" y="188772"/>
            <a:ext cx="7329416" cy="60826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8). Continued.</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37331" y="3569959"/>
            <a:ext cx="4623948" cy="3115130"/>
          </a:xfrm>
          <a:prstGeom prst="rect">
            <a:avLst/>
          </a:prstGeom>
        </p:spPr>
      </p:pic>
      <p:sp>
        <p:nvSpPr>
          <p:cNvPr id="5" name="TextBox 4"/>
          <p:cNvSpPr txBox="1"/>
          <p:nvPr/>
        </p:nvSpPr>
        <p:spPr>
          <a:xfrm>
            <a:off x="528931" y="4525723"/>
            <a:ext cx="3708400" cy="430887"/>
          </a:xfrm>
          <a:prstGeom prst="rect">
            <a:avLst/>
          </a:prstGeom>
          <a:noFill/>
        </p:spPr>
        <p:txBody>
          <a:bodyPr wrap="square" rtlCol="0">
            <a:spAutoFit/>
          </a:bodyPr>
          <a:lstStyle/>
          <a:p>
            <a:r>
              <a:rPr lang="en-US" sz="1100" dirty="0" smtClean="0"/>
              <a:t>10) Head Shot Template – When in Full Screen Mode, Photo is to small. However the Preview is OK.</a:t>
            </a:r>
            <a:endParaRPr lang="en-US" sz="1100" dirty="0"/>
          </a:p>
        </p:txBody>
      </p:sp>
      <p:pic>
        <p:nvPicPr>
          <p:cNvPr id="9" name="Picture 8"/>
          <p:cNvPicPr>
            <a:picLocks noChangeAspect="1"/>
          </p:cNvPicPr>
          <p:nvPr/>
        </p:nvPicPr>
        <p:blipFill>
          <a:blip r:embed="rId3"/>
          <a:stretch>
            <a:fillRect/>
          </a:stretch>
        </p:blipFill>
        <p:spPr>
          <a:xfrm>
            <a:off x="4262732" y="646275"/>
            <a:ext cx="4623948" cy="2781482"/>
          </a:xfrm>
          <a:prstGeom prst="rect">
            <a:avLst/>
          </a:prstGeom>
        </p:spPr>
      </p:pic>
      <p:pic>
        <p:nvPicPr>
          <p:cNvPr id="10" name="Picture 9"/>
          <p:cNvPicPr>
            <a:picLocks noChangeAspect="1"/>
          </p:cNvPicPr>
          <p:nvPr/>
        </p:nvPicPr>
        <p:blipFill>
          <a:blip r:embed="rId4"/>
          <a:stretch>
            <a:fillRect/>
          </a:stretch>
        </p:blipFill>
        <p:spPr>
          <a:xfrm>
            <a:off x="3180028" y="368262"/>
            <a:ext cx="2585771" cy="2734453"/>
          </a:xfrm>
          <a:prstGeom prst="rect">
            <a:avLst/>
          </a:prstGeom>
          <a:ln w="19050" cmpd="sng">
            <a:solidFill>
              <a:schemeClr val="tx1"/>
            </a:solidFill>
          </a:ln>
        </p:spPr>
      </p:pic>
      <p:sp>
        <p:nvSpPr>
          <p:cNvPr id="6" name="TextBox 5"/>
          <p:cNvSpPr txBox="1"/>
          <p:nvPr/>
        </p:nvSpPr>
        <p:spPr>
          <a:xfrm>
            <a:off x="401925" y="812798"/>
            <a:ext cx="1985675" cy="769441"/>
          </a:xfrm>
          <a:prstGeom prst="rect">
            <a:avLst/>
          </a:prstGeom>
          <a:noFill/>
        </p:spPr>
        <p:txBody>
          <a:bodyPr wrap="square" rtlCol="0">
            <a:spAutoFit/>
          </a:bodyPr>
          <a:lstStyle/>
          <a:p>
            <a:r>
              <a:rPr lang="en-US" sz="1100" dirty="0" smtClean="0"/>
              <a:t>9) Advance Service not showing All of the Album themes. When I create a New Album there is only one theme to choose.</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501" y="1404414"/>
            <a:ext cx="7664204" cy="3450898"/>
          </a:xfrm>
          <a:prstGeom prst="rect">
            <a:avLst/>
          </a:prstGeom>
        </p:spPr>
      </p:pic>
      <p:sp>
        <p:nvSpPr>
          <p:cNvPr id="5" name="TextBox 4"/>
          <p:cNvSpPr txBox="1"/>
          <p:nvPr/>
        </p:nvSpPr>
        <p:spPr>
          <a:xfrm>
            <a:off x="714501" y="663631"/>
            <a:ext cx="6598882" cy="430887"/>
          </a:xfrm>
          <a:prstGeom prst="rect">
            <a:avLst/>
          </a:prstGeom>
          <a:noFill/>
        </p:spPr>
        <p:txBody>
          <a:bodyPr wrap="square" rtlCol="0">
            <a:spAutoFit/>
          </a:bodyPr>
          <a:lstStyle/>
          <a:p>
            <a:r>
              <a:rPr lang="en-US" sz="1100" dirty="0" smtClean="0"/>
              <a:t>11) Image Library– Meta data on each photo jpeg file does not come through. i.e. The title or filename  of each photo. The time stamp is OK.</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501" y="1293649"/>
            <a:ext cx="7915165" cy="3634828"/>
          </a:xfrm>
          <a:prstGeom prst="rect">
            <a:avLst/>
          </a:prstGeom>
        </p:spPr>
      </p:pic>
      <p:sp>
        <p:nvSpPr>
          <p:cNvPr id="5" name="TextBox 4"/>
          <p:cNvSpPr txBox="1"/>
          <p:nvPr/>
        </p:nvSpPr>
        <p:spPr>
          <a:xfrm>
            <a:off x="714501" y="584200"/>
            <a:ext cx="6598882" cy="430887"/>
          </a:xfrm>
          <a:prstGeom prst="rect">
            <a:avLst/>
          </a:prstGeom>
          <a:noFill/>
        </p:spPr>
        <p:txBody>
          <a:bodyPr wrap="square" rtlCol="0">
            <a:spAutoFit/>
          </a:bodyPr>
          <a:lstStyle/>
          <a:p>
            <a:r>
              <a:rPr lang="en-US" sz="1100" dirty="0" smtClean="0"/>
              <a:t>12) Slide Album – “title” does not change according to Album Selected. They should correspond to the Album selected. </a:t>
            </a:r>
            <a:endParaRPr lang="en-US" sz="1100" dirty="0"/>
          </a:p>
        </p:txBody>
      </p:sp>
      <p:sp>
        <p:nvSpPr>
          <p:cNvPr id="6" name="Rectangle 5"/>
          <p:cNvSpPr/>
          <p:nvPr/>
        </p:nvSpPr>
        <p:spPr>
          <a:xfrm>
            <a:off x="990600" y="1130300"/>
            <a:ext cx="2336800" cy="36830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90600" y="3238500"/>
            <a:ext cx="2336800" cy="36830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762476" y="501134"/>
            <a:ext cx="7403624" cy="923330"/>
          </a:xfrm>
          <a:prstGeom prst="rect">
            <a:avLst/>
          </a:prstGeom>
        </p:spPr>
        <p:txBody>
          <a:bodyPr wrap="square">
            <a:spAutoFit/>
          </a:bodyPr>
          <a:lstStyle/>
          <a:p>
            <a:r>
              <a:rPr lang="en-US" dirty="0" smtClean="0"/>
              <a:t>13) Image Library: When user selects images to Add to Album, User can Create New Album, and Choose from Drop Down Menu. Please add “New Album”.</a:t>
            </a:r>
            <a:endParaRPr lang="en-US" dirty="0"/>
          </a:p>
        </p:txBody>
      </p:sp>
      <p:grpSp>
        <p:nvGrpSpPr>
          <p:cNvPr id="8" name="Group 7"/>
          <p:cNvGrpSpPr/>
          <p:nvPr/>
        </p:nvGrpSpPr>
        <p:grpSpPr>
          <a:xfrm>
            <a:off x="762476" y="1689663"/>
            <a:ext cx="7619047" cy="4507936"/>
            <a:chOff x="804809" y="1416332"/>
            <a:chExt cx="7619047" cy="4507936"/>
          </a:xfrm>
        </p:grpSpPr>
        <p:pic>
          <p:nvPicPr>
            <p:cNvPr id="5" name="Picture 4"/>
            <p:cNvPicPr>
              <a:picLocks noChangeAspect="1"/>
            </p:cNvPicPr>
            <p:nvPr/>
          </p:nvPicPr>
          <p:blipFill>
            <a:blip r:embed="rId2"/>
            <a:stretch>
              <a:fillRect/>
            </a:stretch>
          </p:blipFill>
          <p:spPr>
            <a:xfrm>
              <a:off x="804809" y="1416332"/>
              <a:ext cx="7619047" cy="4507936"/>
            </a:xfrm>
            <a:prstGeom prst="rect">
              <a:avLst/>
            </a:prstGeom>
          </p:spPr>
        </p:pic>
        <p:sp>
          <p:nvSpPr>
            <p:cNvPr id="6" name="TextBox 5"/>
            <p:cNvSpPr txBox="1"/>
            <p:nvPr/>
          </p:nvSpPr>
          <p:spPr>
            <a:xfrm>
              <a:off x="5952067" y="2048934"/>
              <a:ext cx="1168400" cy="1169551"/>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endParaRPr lang="en-US" sz="1400" dirty="0" smtClean="0"/>
            </a:p>
            <a:p>
              <a:endParaRPr lang="en-US" sz="1400" dirty="0" smtClean="0"/>
            </a:p>
            <a:p>
              <a:endParaRPr lang="en-US" sz="1400" dirty="0" smtClean="0"/>
            </a:p>
            <a:p>
              <a:r>
                <a:rPr lang="en-US" sz="1400" dirty="0" smtClean="0"/>
                <a:t>New Album</a:t>
              </a:r>
              <a:endParaRPr lang="en-US" sz="1400"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3421</TotalTime>
  <Words>737</Words>
  <Application>Microsoft Macintosh PowerPoint</Application>
  <PresentationFormat>On-screen Show (4:3)</PresentationFormat>
  <Paragraphs>68</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Pixelbling Notes     1-4-2013       </vt:lpstr>
      <vt:lpstr>Slide 2</vt:lpstr>
      <vt:lpstr>Slide 3</vt:lpstr>
      <vt:lpstr>Slide 4</vt:lpstr>
      <vt:lpstr>Slide 5</vt:lpstr>
      <vt:lpstr>Slide 6</vt:lpstr>
      <vt:lpstr>Slide 7</vt:lpstr>
      <vt:lpstr>Slide 8</vt:lpstr>
      <vt:lpstr>Slide 9</vt:lpstr>
      <vt:lpstr>Slide 10</vt:lpstr>
      <vt:lpstr>Slide 11</vt:lpstr>
    </vt:vector>
  </TitlesOfParts>
  <Company>USA.NET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Victor, we have completed all the points from the meeting with a couple of notes on some those points. I have included my comments in the notes below. These were the final notes to complete the project. Please take a look at the notes that have comments in them and respond to them. Also, we still need access to the dedicated server that you are going to use. Here is what we need:  FTP Info Ability to create Database Remote My SQL  Access C Panel access if you have it SSH access if they allow you to have it</dc:title>
  <dc:creator>USA.NET</dc:creator>
  <cp:lastModifiedBy>USA.NET</cp:lastModifiedBy>
  <cp:revision>160</cp:revision>
  <cp:lastPrinted>2012-12-27T20:14:04Z</cp:lastPrinted>
  <dcterms:created xsi:type="dcterms:W3CDTF">2013-01-04T14:45:21Z</dcterms:created>
  <dcterms:modified xsi:type="dcterms:W3CDTF">2013-01-04T15:37:37Z</dcterms:modified>
</cp:coreProperties>
</file>