
<file path=[Content_Types].xml><?xml version="1.0" encoding="utf-8"?>
<Types xmlns="http://schemas.openxmlformats.org/package/2006/content-types">
  <Override PartName="/docProps/core.xml" ContentType="application/vnd.openxmlformats-package.core-properties+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Layouts/slideLayout1.xml" ContentType="application/vnd.openxmlformats-officedocument.presentationml.slideLayout+xml"/>
  <Default Extension="png" ContentType="image/png"/>
  <Override PartName="/ppt/slideLayouts/slideLayout11.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slides/slide2.xml" ContentType="application/vnd.openxmlformats-officedocument.presentationml.slide+xml"/>
  <Override PartName="/docProps/app.xml" ContentType="application/vnd.openxmlformats-officedocument.extended-properties+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viewProps.xml" ContentType="application/vnd.openxmlformats-officedocument.presentationml.viewProps+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2.xml" ContentType="application/vnd.openxmlformats-officedocument.presentationml.slideLayout+xml"/>
  <Default Extension="bin" ContentType="application/vnd.openxmlformats-officedocument.presentationml.printerSettings"/>
  <Override PartName="/ppt/slides/slide1.xml" ContentType="application/vnd.openxmlformats-officedocument.presentationml.slide+xml"/>
  <Default Extension="rels" ContentType="application/vnd.openxmlformats-package.relationships+xml"/>
  <Override PartName="/ppt/slideLayouts/slideLayout4.xml" ContentType="application/vnd.openxmlformats-officedocument.presentationml.slideLayout+xml"/>
  <Override PartName="/ppt/tableStyles.xml" ContentType="application/vnd.openxmlformats-officedocument.presentationml.tableStyles+xml"/>
  <Override PartName="/ppt/theme/theme1.xml" ContentType="application/vnd.openxmlformats-officedocument.them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69"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23032" autoAdjust="0"/>
    <p:restoredTop sz="95175" autoAdjust="0"/>
  </p:normalViewPr>
  <p:slideViewPr>
    <p:cSldViewPr snapToGrid="0">
      <p:cViewPr>
        <p:scale>
          <a:sx n="100" d="100"/>
          <a:sy n="100" d="100"/>
        </p:scale>
        <p:origin x="-2432" y="-1208"/>
      </p:cViewPr>
      <p:guideLst>
        <p:guide orient="horz" pos="70"/>
        <p:guide pos="214"/>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6E309D2-2BED-CF40-8BB6-DFC0910EF8E9}" type="datetimeFigureOut">
              <a:rPr lang="en-US" smtClean="0"/>
              <a:pPr/>
              <a:t>1/21/13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E309D2-2BED-CF40-8BB6-DFC0910EF8E9}" type="datetimeFigureOut">
              <a:rPr lang="en-US" smtClean="0"/>
              <a:pPr/>
              <a:t>1/21/13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E309D2-2BED-CF40-8BB6-DFC0910EF8E9}" type="datetimeFigureOut">
              <a:rPr lang="en-US" smtClean="0"/>
              <a:pPr/>
              <a:t>1/21/13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E309D2-2BED-CF40-8BB6-DFC0910EF8E9}" type="datetimeFigureOut">
              <a:rPr lang="en-US" smtClean="0"/>
              <a:pPr/>
              <a:t>1/21/13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E309D2-2BED-CF40-8BB6-DFC0910EF8E9}" type="datetimeFigureOut">
              <a:rPr lang="en-US" smtClean="0"/>
              <a:pPr/>
              <a:t>1/21/13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6E309D2-2BED-CF40-8BB6-DFC0910EF8E9}" type="datetimeFigureOut">
              <a:rPr lang="en-US" smtClean="0"/>
              <a:pPr/>
              <a:t>1/21/13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E309D2-2BED-CF40-8BB6-DFC0910EF8E9}" type="datetimeFigureOut">
              <a:rPr lang="en-US" smtClean="0"/>
              <a:pPr/>
              <a:t>1/21/13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6E309D2-2BED-CF40-8BB6-DFC0910EF8E9}" type="datetimeFigureOut">
              <a:rPr lang="en-US" smtClean="0"/>
              <a:pPr/>
              <a:t>1/21/13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E309D2-2BED-CF40-8BB6-DFC0910EF8E9}" type="datetimeFigureOut">
              <a:rPr lang="en-US" smtClean="0"/>
              <a:pPr/>
              <a:t>1/21/13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E309D2-2BED-CF40-8BB6-DFC0910EF8E9}" type="datetimeFigureOut">
              <a:rPr lang="en-US" smtClean="0"/>
              <a:pPr/>
              <a:t>1/21/13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E309D2-2BED-CF40-8BB6-DFC0910EF8E9}" type="datetimeFigureOut">
              <a:rPr lang="en-US" smtClean="0"/>
              <a:pPr/>
              <a:t>1/21/13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E309D2-2BED-CF40-8BB6-DFC0910EF8E9}" type="datetimeFigureOut">
              <a:rPr lang="en-US" smtClean="0"/>
              <a:pPr/>
              <a:t>1/21/13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C9E77F-810F-CA45-B887-415E6E25605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2019300" y="368963"/>
            <a:ext cx="5664200" cy="468392"/>
          </a:xfrm>
        </p:spPr>
        <p:txBody>
          <a:bodyPr vert="horz" wrap="square" anchor="t">
            <a:noAutofit/>
          </a:bodyPr>
          <a:lstStyle/>
          <a:p>
            <a:pPr lvl="0" algn="l">
              <a:spcAft>
                <a:spcPts val="1800"/>
              </a:spcAft>
            </a:pPr>
            <a:r>
              <a:rPr lang="en-US" sz="2000" b="1" dirty="0" smtClean="0"/>
              <a:t>Pixelbling Notes     1</a:t>
            </a:r>
            <a:r>
              <a:rPr lang="en-US" sz="2000" b="1" dirty="0" smtClean="0"/>
              <a:t>-21-</a:t>
            </a:r>
            <a:r>
              <a:rPr lang="en-US" sz="2000" b="1" dirty="0" smtClean="0"/>
              <a:t>2013</a:t>
            </a:r>
            <a:br>
              <a:rPr lang="en-US" sz="2000" b="1" dirty="0" smtClean="0"/>
            </a:br>
            <a:r>
              <a:rPr lang="en-US" sz="2000" b="1" dirty="0" smtClean="0"/>
              <a:t>     </a:t>
            </a:r>
            <a:r>
              <a:rPr lang="en-US" sz="2000" dirty="0" smtClean="0"/>
              <a:t/>
            </a:r>
            <a:br>
              <a:rPr lang="en-US" sz="2000" dirty="0" smtClean="0"/>
            </a:br>
            <a:endParaRPr lang="en-US" sz="2000" i="1" dirty="0"/>
          </a:p>
        </p:txBody>
      </p:sp>
      <p:sp>
        <p:nvSpPr>
          <p:cNvPr id="5" name="TextBox 4"/>
          <p:cNvSpPr txBox="1"/>
          <p:nvPr/>
        </p:nvSpPr>
        <p:spPr>
          <a:xfrm>
            <a:off x="3312220" y="368962"/>
            <a:ext cx="909573" cy="369332"/>
          </a:xfrm>
          <a:prstGeom prst="rect">
            <a:avLst/>
          </a:prstGeom>
          <a:noFill/>
        </p:spPr>
        <p:txBody>
          <a:bodyPr wrap="square" rtlCol="0">
            <a:spAutoFit/>
          </a:bodyPr>
          <a:lstStyle/>
          <a:p>
            <a:endParaRPr lang="en-US" dirty="0"/>
          </a:p>
        </p:txBody>
      </p:sp>
      <p:pic>
        <p:nvPicPr>
          <p:cNvPr id="6" name="Picture 5"/>
          <p:cNvPicPr>
            <a:picLocks noChangeAspect="1"/>
          </p:cNvPicPr>
          <p:nvPr/>
        </p:nvPicPr>
        <p:blipFill>
          <a:blip r:embed="rId2"/>
          <a:stretch>
            <a:fillRect/>
          </a:stretch>
        </p:blipFill>
        <p:spPr>
          <a:xfrm>
            <a:off x="234223" y="245850"/>
            <a:ext cx="1785077" cy="591504"/>
          </a:xfrm>
          <a:prstGeom prst="rect">
            <a:avLst/>
          </a:prstGeom>
        </p:spPr>
      </p:pic>
      <p:sp>
        <p:nvSpPr>
          <p:cNvPr id="8" name="Rectangle 7"/>
          <p:cNvSpPr/>
          <p:nvPr/>
        </p:nvSpPr>
        <p:spPr>
          <a:xfrm>
            <a:off x="844789" y="1009135"/>
            <a:ext cx="7403624" cy="1200329"/>
          </a:xfrm>
          <a:prstGeom prst="rect">
            <a:avLst/>
          </a:prstGeom>
        </p:spPr>
        <p:txBody>
          <a:bodyPr wrap="square">
            <a:spAutoFit/>
          </a:bodyPr>
          <a:lstStyle/>
          <a:p>
            <a:pPr marL="342900" indent="-342900">
              <a:buAutoNum type="arabicParenR"/>
            </a:pPr>
            <a:r>
              <a:rPr lang="en-US" dirty="0" smtClean="0"/>
              <a:t>Image Library still not parsing photos consistently. When images are sent to the email mailbox it does not </a:t>
            </a:r>
            <a:r>
              <a:rPr lang="en-US" smtClean="0"/>
              <a:t>auto update.</a:t>
            </a:r>
            <a:endParaRPr lang="en-US" smtClean="0"/>
          </a:p>
          <a:p>
            <a:r>
              <a:rPr lang="en-US" dirty="0" smtClean="0"/>
              <a:t>2</a:t>
            </a:r>
            <a:r>
              <a:rPr lang="en-US" dirty="0" smtClean="0"/>
              <a:t>) </a:t>
            </a:r>
            <a:r>
              <a:rPr lang="en-US" dirty="0" smtClean="0"/>
              <a:t>Image Library– Meta data on each photo jpeg file does not come through. i.e. The title or filename  of each photo. The time stamp is OK.</a:t>
            </a:r>
            <a:endParaRPr lang="en-US" dirty="0"/>
          </a:p>
        </p:txBody>
      </p:sp>
      <p:pic>
        <p:nvPicPr>
          <p:cNvPr id="10" name="Picture 9"/>
          <p:cNvPicPr>
            <a:picLocks noChangeAspect="1"/>
          </p:cNvPicPr>
          <p:nvPr/>
        </p:nvPicPr>
        <p:blipFill>
          <a:blip r:embed="rId3"/>
          <a:stretch>
            <a:fillRect/>
          </a:stretch>
        </p:blipFill>
        <p:spPr>
          <a:xfrm>
            <a:off x="714501" y="2788714"/>
            <a:ext cx="7664204" cy="345089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txBox="1">
            <a:spLocks/>
          </p:cNvSpPr>
          <p:nvPr/>
        </p:nvSpPr>
        <p:spPr>
          <a:xfrm>
            <a:off x="1045523" y="585546"/>
            <a:ext cx="7581718" cy="1252451"/>
          </a:xfrm>
          <a:prstGeom prst="rect">
            <a:avLst/>
          </a:prstGeom>
        </p:spPr>
        <p:txBody>
          <a:bodyPr vert="horz" wrap="square" lIns="91440" tIns="45720" rIns="91440" bIns="45720" rtlCol="0" anchor="t">
            <a:noAutofit/>
          </a:bodyPr>
          <a:lstStyle/>
          <a:p>
            <a:pPr marL="228600" lvl="0" indent="-228600">
              <a:spcBef>
                <a:spcPct val="0"/>
              </a:spcBef>
              <a:spcAft>
                <a:spcPts val="600"/>
              </a:spcAft>
            </a:pPr>
            <a:r>
              <a:rPr lang="en-US" sz="1000" b="1" dirty="0" smtClean="0"/>
              <a:t>SERVICE PLANS: </a:t>
            </a:r>
            <a:r>
              <a:rPr lang="en-US" sz="1000" dirty="0" smtClean="0"/>
              <a:t>Both Service Plans include the following.  You’ll have the capability to receive and organize your photos, create slides, and play them from your PC onto the air.</a:t>
            </a:r>
          </a:p>
          <a:p>
            <a:pPr marL="228600" lvl="0" indent="-228600">
              <a:spcBef>
                <a:spcPct val="0"/>
              </a:spcBef>
              <a:spcAft>
                <a:spcPts val="600"/>
              </a:spcAft>
            </a:pPr>
            <a:r>
              <a:rPr lang="en-US" sz="1000" dirty="0" smtClean="0"/>
              <a:t>•Pixelbling Parses photos from the email </a:t>
            </a:r>
            <a:r>
              <a:rPr lang="en-US" sz="1000" dirty="0" err="1" smtClean="0"/>
              <a:t>address(es</a:t>
            </a:r>
            <a:r>
              <a:rPr lang="en-US" sz="1000" dirty="0" smtClean="0"/>
              <a:t>) and send them to an Image Library. • Viewers submit their photos designated email address. • Image Library that sorts and organizes Photos. • Create Multiple Albums • </a:t>
            </a:r>
            <a:r>
              <a:rPr lang="en-US" sz="1000" dirty="0" err="1" smtClean="0"/>
              <a:t>Fullscreen</a:t>
            </a:r>
            <a:r>
              <a:rPr lang="en-US" sz="1000" dirty="0" smtClean="0"/>
              <a:t> photo templates with text field • </a:t>
            </a:r>
            <a:r>
              <a:rPr lang="en-US" sz="1000" dirty="0" err="1" smtClean="0"/>
              <a:t>Fullscreen</a:t>
            </a:r>
            <a:r>
              <a:rPr lang="en-US" sz="1000" dirty="0" smtClean="0"/>
              <a:t> Mode for On Air Broadcast • Upload Pics from desktop • Dynamic Transitions • Editing Tool for Images.</a:t>
            </a:r>
          </a:p>
          <a:p>
            <a:pPr marL="228600" lvl="0" indent="-228600">
              <a:spcBef>
                <a:spcPct val="0"/>
              </a:spcBef>
              <a:spcAft>
                <a:spcPts val="1800"/>
              </a:spcAft>
            </a:pPr>
            <a:endParaRPr lang="en-US" sz="1200" dirty="0" smtClean="0"/>
          </a:p>
          <a:p>
            <a:pPr marL="228600" lvl="0" indent="-228600">
              <a:spcBef>
                <a:spcPct val="0"/>
              </a:spcBef>
              <a:spcAft>
                <a:spcPts val="1800"/>
              </a:spcAft>
            </a:pPr>
            <a:endParaRPr lang="en-US" sz="1200" dirty="0" smtClean="0"/>
          </a:p>
        </p:txBody>
      </p:sp>
      <p:sp>
        <p:nvSpPr>
          <p:cNvPr id="4" name="Title 1"/>
          <p:cNvSpPr txBox="1">
            <a:spLocks/>
          </p:cNvSpPr>
          <p:nvPr/>
        </p:nvSpPr>
        <p:spPr>
          <a:xfrm>
            <a:off x="1066800" y="1837997"/>
            <a:ext cx="3076028" cy="3529724"/>
          </a:xfrm>
          <a:prstGeom prst="rect">
            <a:avLst/>
          </a:prstGeom>
          <a:ln w="3175" cmpd="sng">
            <a:solidFill>
              <a:schemeClr val="tx1"/>
            </a:solidFill>
          </a:ln>
        </p:spPr>
        <p:txBody>
          <a:bodyPr vert="horz" wrap="square" lIns="91440" tIns="45720" rIns="91440" bIns="45720" rtlCol="0" anchor="t">
            <a:noAutofit/>
          </a:bodyPr>
          <a:lstStyle/>
          <a:p>
            <a:pPr marL="285750" lvl="0" indent="-285750">
              <a:spcBef>
                <a:spcPct val="0"/>
              </a:spcBef>
            </a:pPr>
            <a:r>
              <a:rPr lang="en-US" sz="1000" b="1" dirty="0" smtClean="0"/>
              <a:t>I. STANDARD PLAN $220/mo</a:t>
            </a:r>
          </a:p>
          <a:p>
            <a:pPr marL="285750" lvl="0" indent="-285750">
              <a:spcBef>
                <a:spcPct val="0"/>
              </a:spcBef>
            </a:pPr>
            <a:r>
              <a:rPr lang="en-US" sz="1000" dirty="0" smtClean="0"/>
              <a:t>This plan is a basic plan that gets your viewer pics straight to the air with ease. Viewers submit their photos to ONE designated email address.</a:t>
            </a:r>
          </a:p>
          <a:p>
            <a:pPr marL="285750" lvl="0" indent="-285750">
              <a:spcBef>
                <a:spcPct val="0"/>
              </a:spcBef>
            </a:pPr>
            <a:endParaRPr lang="en-US" sz="1000" b="1" dirty="0" smtClean="0"/>
          </a:p>
          <a:p>
            <a:pPr marL="285750" lvl="0" indent="-285750">
              <a:spcBef>
                <a:spcPct val="0"/>
              </a:spcBef>
            </a:pPr>
            <a:r>
              <a:rPr lang="en-US" sz="1000" b="1" dirty="0" smtClean="0"/>
              <a:t>Templates</a:t>
            </a:r>
            <a:r>
              <a:rPr lang="en-US" sz="1000" dirty="0" smtClean="0"/>
              <a:t>: </a:t>
            </a:r>
          </a:p>
          <a:p>
            <a:pPr marL="285750" lvl="0" indent="-285750">
              <a:spcBef>
                <a:spcPct val="0"/>
              </a:spcBef>
            </a:pPr>
            <a:r>
              <a:rPr lang="en-US" sz="1000" dirty="0" smtClean="0"/>
              <a:t>•FS Weather Photo </a:t>
            </a:r>
            <a:r>
              <a:rPr lang="en-US" sz="1000" dirty="0" err="1" smtClean="0"/>
              <a:t>w</a:t>
            </a:r>
            <a:r>
              <a:rPr lang="en-US" sz="1000" dirty="0" smtClean="0"/>
              <a:t>/text</a:t>
            </a:r>
          </a:p>
          <a:p>
            <a:pPr marL="285750" lvl="0" indent="-285750">
              <a:spcBef>
                <a:spcPct val="0"/>
              </a:spcBef>
            </a:pPr>
            <a:r>
              <a:rPr lang="en-US" sz="800" dirty="0" smtClean="0">
                <a:solidFill>
                  <a:srgbClr val="000000"/>
                </a:solidFill>
                <a:latin typeface="Lucida Grande"/>
                <a:ea typeface="Lucida Grande"/>
                <a:cs typeface="Lucida Grande"/>
              </a:rPr>
              <a:t>  (Generic_WEATHER_PHOTO_Template_960x540)</a:t>
            </a:r>
          </a:p>
          <a:p>
            <a:pPr marL="285750" lvl="0" indent="-285750">
              <a:spcBef>
                <a:spcPct val="0"/>
              </a:spcBef>
            </a:pPr>
            <a:r>
              <a:rPr lang="en-US" sz="1000" dirty="0" smtClean="0"/>
              <a:t>•FS Generic Photo </a:t>
            </a:r>
            <a:r>
              <a:rPr lang="en-US" sz="1000" dirty="0" err="1" smtClean="0"/>
              <a:t>w</a:t>
            </a:r>
            <a:r>
              <a:rPr lang="en-US" sz="1000" dirty="0" smtClean="0"/>
              <a:t>/text</a:t>
            </a:r>
          </a:p>
          <a:p>
            <a:pPr marL="285750" lvl="0" indent="-285750">
              <a:spcBef>
                <a:spcPct val="0"/>
              </a:spcBef>
            </a:pPr>
            <a:r>
              <a:rPr lang="en-US" sz="800" dirty="0" smtClean="0">
                <a:solidFill>
                  <a:srgbClr val="000000"/>
                </a:solidFill>
                <a:latin typeface="Lucida Grande"/>
                <a:ea typeface="Lucida Grande"/>
                <a:cs typeface="Lucida Grande"/>
              </a:rPr>
              <a:t>  (Generic_Blue_PHOTO_Template_960x540)</a:t>
            </a:r>
            <a:endParaRPr lang="en-US" sz="800" dirty="0" smtClean="0"/>
          </a:p>
          <a:p>
            <a:pPr marL="285750" lvl="0" indent="-285750">
              <a:spcBef>
                <a:spcPct val="0"/>
              </a:spcBef>
            </a:pPr>
            <a:r>
              <a:rPr lang="en-US" sz="1000" dirty="0" smtClean="0"/>
              <a:t>•FS Birthday Photo </a:t>
            </a:r>
            <a:r>
              <a:rPr lang="en-US" sz="1000" dirty="0" err="1" smtClean="0"/>
              <a:t>w</a:t>
            </a:r>
            <a:r>
              <a:rPr lang="en-US" sz="1000" dirty="0" smtClean="0"/>
              <a:t>/text</a:t>
            </a:r>
          </a:p>
          <a:p>
            <a:pPr marL="285750" indent="-285750">
              <a:spcBef>
                <a:spcPct val="0"/>
              </a:spcBef>
            </a:pPr>
            <a:r>
              <a:rPr lang="en-US" sz="800" dirty="0" smtClean="0">
                <a:solidFill>
                  <a:srgbClr val="000000"/>
                </a:solidFill>
                <a:latin typeface="Lucida Grande"/>
                <a:ea typeface="Lucida Grande"/>
                <a:cs typeface="Lucida Grande"/>
              </a:rPr>
              <a:t>  (Generic_Birthday_Template_960x540)</a:t>
            </a:r>
            <a:endParaRPr lang="en-US" sz="800" dirty="0" smtClean="0"/>
          </a:p>
          <a:p>
            <a:pPr marL="285750" lvl="0" indent="-285750">
              <a:spcBef>
                <a:spcPct val="0"/>
              </a:spcBef>
            </a:pPr>
            <a:endParaRPr lang="en-US" sz="1000" dirty="0" smtClean="0"/>
          </a:p>
          <a:p>
            <a:pPr marL="285750" lvl="0" indent="-285750">
              <a:spcBef>
                <a:spcPct val="0"/>
              </a:spcBef>
            </a:pPr>
            <a:endParaRPr lang="en-US" sz="1000" b="1" dirty="0" smtClean="0"/>
          </a:p>
          <a:p>
            <a:pPr marL="285750" lvl="0" indent="-285750">
              <a:spcBef>
                <a:spcPct val="0"/>
              </a:spcBef>
            </a:pPr>
            <a:r>
              <a:rPr lang="en-US" sz="1000" b="1" dirty="0" smtClean="0"/>
              <a:t>Transitions:</a:t>
            </a:r>
            <a:r>
              <a:rPr lang="en-US" sz="1000" dirty="0" smtClean="0"/>
              <a:t> </a:t>
            </a:r>
          </a:p>
          <a:p>
            <a:pPr marL="285750" lvl="0" indent="-285750">
              <a:spcBef>
                <a:spcPct val="0"/>
              </a:spcBef>
            </a:pPr>
            <a:r>
              <a:rPr lang="en-US" sz="1000" dirty="0" smtClean="0"/>
              <a:t>•Cube </a:t>
            </a:r>
          </a:p>
          <a:p>
            <a:pPr marL="285750" lvl="0" indent="-285750">
              <a:spcBef>
                <a:spcPct val="0"/>
              </a:spcBef>
            </a:pPr>
            <a:r>
              <a:rPr lang="en-US" sz="1000" dirty="0" smtClean="0"/>
              <a:t>•Slide </a:t>
            </a:r>
          </a:p>
          <a:p>
            <a:pPr marL="285750" lvl="0" indent="-285750">
              <a:spcBef>
                <a:spcPct val="0"/>
              </a:spcBef>
            </a:pPr>
            <a:r>
              <a:rPr lang="en-US" sz="1000" dirty="0" smtClean="0"/>
              <a:t>•Blinds 3D</a:t>
            </a:r>
            <a:endParaRPr lang="en-US" sz="1200" dirty="0" smtClean="0"/>
          </a:p>
          <a:p>
            <a:pPr marL="228600" lvl="0" indent="-228600">
              <a:spcBef>
                <a:spcPct val="0"/>
              </a:spcBef>
              <a:spcAft>
                <a:spcPts val="1800"/>
              </a:spcAft>
            </a:pPr>
            <a:endParaRPr lang="en-US" sz="1200" dirty="0" smtClean="0"/>
          </a:p>
        </p:txBody>
      </p:sp>
      <p:sp>
        <p:nvSpPr>
          <p:cNvPr id="5" name="Title 1"/>
          <p:cNvSpPr txBox="1">
            <a:spLocks/>
          </p:cNvSpPr>
          <p:nvPr/>
        </p:nvSpPr>
        <p:spPr>
          <a:xfrm>
            <a:off x="4627799" y="1837996"/>
            <a:ext cx="3430132" cy="4418871"/>
          </a:xfrm>
          <a:prstGeom prst="rect">
            <a:avLst/>
          </a:prstGeom>
          <a:ln w="3175" cmpd="sng">
            <a:solidFill>
              <a:schemeClr val="tx1"/>
            </a:solidFill>
          </a:ln>
        </p:spPr>
        <p:txBody>
          <a:bodyPr vert="horz" wrap="square" lIns="91440" tIns="45720" rIns="91440" bIns="45720" rtlCol="0" anchor="t">
            <a:noAutofit/>
          </a:bodyPr>
          <a:lstStyle/>
          <a:p>
            <a:pPr marL="285750" lvl="0" indent="-285750">
              <a:spcBef>
                <a:spcPct val="0"/>
              </a:spcBef>
            </a:pPr>
            <a:r>
              <a:rPr lang="en-US" sz="1000" b="1" dirty="0" smtClean="0"/>
              <a:t>II. ADVANCED PLAN $350/mo</a:t>
            </a:r>
          </a:p>
          <a:p>
            <a:pPr marL="285750" lvl="0" indent="-285750">
              <a:spcBef>
                <a:spcPct val="0"/>
              </a:spcBef>
            </a:pPr>
            <a:r>
              <a:rPr lang="en-US" sz="1000" dirty="0" smtClean="0"/>
              <a:t>This plan gets you everything in the Basic plan, plus the capability for much more customization.- Viewers submit their photos to 1-3 designated email address.</a:t>
            </a:r>
          </a:p>
          <a:p>
            <a:pPr marL="285750" lvl="0" indent="-285750">
              <a:spcBef>
                <a:spcPct val="0"/>
              </a:spcBef>
            </a:pPr>
            <a:endParaRPr lang="en-US" sz="1000" b="1" dirty="0" smtClean="0"/>
          </a:p>
          <a:p>
            <a:pPr marL="285750" lvl="0" indent="-285750">
              <a:spcBef>
                <a:spcPct val="0"/>
              </a:spcBef>
            </a:pPr>
            <a:r>
              <a:rPr lang="en-US" sz="1000" b="1" dirty="0" smtClean="0"/>
              <a:t>Templates</a:t>
            </a:r>
            <a:r>
              <a:rPr lang="en-US" sz="1000" dirty="0" smtClean="0"/>
              <a:t>: </a:t>
            </a:r>
          </a:p>
          <a:p>
            <a:pPr marL="285750" lvl="0" indent="-285750">
              <a:spcBef>
                <a:spcPct val="0"/>
              </a:spcBef>
            </a:pPr>
            <a:r>
              <a:rPr lang="en-US" sz="1000" dirty="0" smtClean="0"/>
              <a:t>• FS Weather Photo </a:t>
            </a:r>
            <a:r>
              <a:rPr lang="en-US" sz="1000" dirty="0" err="1" smtClean="0"/>
              <a:t>w</a:t>
            </a:r>
            <a:r>
              <a:rPr lang="en-US" sz="1000" dirty="0" smtClean="0"/>
              <a:t>/text</a:t>
            </a:r>
          </a:p>
          <a:p>
            <a:pPr marL="285750" indent="-285750">
              <a:spcBef>
                <a:spcPct val="0"/>
              </a:spcBef>
            </a:pPr>
            <a:r>
              <a:rPr lang="en-US" sz="800" dirty="0" smtClean="0">
                <a:solidFill>
                  <a:srgbClr val="000000"/>
                </a:solidFill>
                <a:latin typeface="Lucida Grande"/>
                <a:ea typeface="Lucida Grande"/>
                <a:cs typeface="Lucida Grande"/>
              </a:rPr>
              <a:t>  (Generic_WEATHER_PHOTO_Template_960x540)</a:t>
            </a:r>
            <a:endParaRPr lang="en-US" sz="800" dirty="0" smtClean="0"/>
          </a:p>
          <a:p>
            <a:pPr marL="285750" lvl="0" indent="-285750">
              <a:spcBef>
                <a:spcPct val="0"/>
              </a:spcBef>
            </a:pPr>
            <a:r>
              <a:rPr lang="en-US" sz="1000" dirty="0" smtClean="0"/>
              <a:t> •FS Generic Photo </a:t>
            </a:r>
            <a:r>
              <a:rPr lang="en-US" sz="1000" dirty="0" err="1" smtClean="0"/>
              <a:t>w</a:t>
            </a:r>
            <a:r>
              <a:rPr lang="en-US" sz="1000" dirty="0" smtClean="0"/>
              <a:t>/text</a:t>
            </a:r>
          </a:p>
          <a:p>
            <a:pPr marL="285750" indent="-285750">
              <a:spcBef>
                <a:spcPct val="0"/>
              </a:spcBef>
            </a:pPr>
            <a:r>
              <a:rPr lang="en-US" sz="800" dirty="0" smtClean="0">
                <a:solidFill>
                  <a:srgbClr val="000000"/>
                </a:solidFill>
                <a:latin typeface="Lucida Grande"/>
                <a:ea typeface="Lucida Grande"/>
                <a:cs typeface="Lucida Grande"/>
              </a:rPr>
              <a:t>  (Generic_Blue_PHOTO_Template_960x540)</a:t>
            </a:r>
            <a:endParaRPr lang="en-US" sz="800" dirty="0" smtClean="0"/>
          </a:p>
          <a:p>
            <a:pPr marL="285750" lvl="0" indent="-285750">
              <a:spcBef>
                <a:spcPct val="0"/>
              </a:spcBef>
            </a:pPr>
            <a:r>
              <a:rPr lang="en-US" sz="1000" dirty="0" smtClean="0"/>
              <a:t> •FS Birthday Photo </a:t>
            </a:r>
            <a:r>
              <a:rPr lang="en-US" sz="1000" dirty="0" err="1" smtClean="0"/>
              <a:t>w</a:t>
            </a:r>
            <a:r>
              <a:rPr lang="en-US" sz="1000" dirty="0" smtClean="0"/>
              <a:t>/text</a:t>
            </a:r>
          </a:p>
          <a:p>
            <a:pPr marL="285750" indent="-285750">
              <a:spcBef>
                <a:spcPct val="0"/>
              </a:spcBef>
            </a:pPr>
            <a:r>
              <a:rPr lang="en-US" sz="800" dirty="0" smtClean="0">
                <a:solidFill>
                  <a:srgbClr val="000000"/>
                </a:solidFill>
                <a:latin typeface="Lucida Grande"/>
                <a:ea typeface="Lucida Grande"/>
                <a:cs typeface="Lucida Grande"/>
              </a:rPr>
              <a:t>  (Generic_Birthday_Template_960x540)</a:t>
            </a:r>
            <a:endParaRPr lang="en-US" sz="800" dirty="0" smtClean="0"/>
          </a:p>
          <a:p>
            <a:pPr marL="285750" lvl="0" indent="-285750">
              <a:spcBef>
                <a:spcPct val="0"/>
              </a:spcBef>
            </a:pPr>
            <a:r>
              <a:rPr lang="en-US" sz="1000" dirty="0" smtClean="0"/>
              <a:t>•FS Celebrity Birthday </a:t>
            </a:r>
            <a:r>
              <a:rPr lang="en-US" sz="1000" dirty="0" err="1" smtClean="0"/>
              <a:t>w</a:t>
            </a:r>
            <a:r>
              <a:rPr lang="en-US" sz="1000" dirty="0" smtClean="0"/>
              <a:t>/text</a:t>
            </a:r>
          </a:p>
          <a:p>
            <a:pPr marL="285750" lvl="0" indent="-285750">
              <a:spcBef>
                <a:spcPct val="0"/>
              </a:spcBef>
            </a:pPr>
            <a:r>
              <a:rPr lang="en-US" sz="800" dirty="0" smtClean="0">
                <a:solidFill>
                  <a:srgbClr val="000000"/>
                </a:solidFill>
                <a:latin typeface="Lucida Grande"/>
                <a:ea typeface="Lucida Grande"/>
                <a:cs typeface="Lucida Grande"/>
              </a:rPr>
              <a:t> (GENERIC_CELEBRITY_Birthday_Template_960x540)</a:t>
            </a:r>
            <a:r>
              <a:rPr lang="en-US" sz="800" dirty="0" smtClean="0"/>
              <a:t> </a:t>
            </a:r>
          </a:p>
          <a:p>
            <a:pPr marL="285750" lvl="0" indent="-285750">
              <a:spcBef>
                <a:spcPct val="0"/>
              </a:spcBef>
            </a:pPr>
            <a:r>
              <a:rPr lang="en-US" sz="1000" dirty="0" smtClean="0"/>
              <a:t>•FS Headshot / Mug </a:t>
            </a:r>
            <a:r>
              <a:rPr lang="en-US" sz="1000" dirty="0" err="1" smtClean="0"/>
              <a:t>w</a:t>
            </a:r>
            <a:r>
              <a:rPr lang="en-US" sz="1000" dirty="0" smtClean="0"/>
              <a:t>/text</a:t>
            </a:r>
          </a:p>
          <a:p>
            <a:pPr marL="285750" lvl="0" indent="-285750">
              <a:spcBef>
                <a:spcPct val="0"/>
              </a:spcBef>
            </a:pPr>
            <a:r>
              <a:rPr lang="en-US" sz="800" dirty="0" smtClean="0">
                <a:solidFill>
                  <a:srgbClr val="000000"/>
                </a:solidFill>
                <a:latin typeface="Lucida Grande"/>
                <a:ea typeface="Lucida Grande"/>
                <a:cs typeface="Lucida Grande"/>
              </a:rPr>
              <a:t> (GENERIC_HEADSHOT_Template_960x540)</a:t>
            </a:r>
            <a:endParaRPr lang="en-US" sz="800" dirty="0" smtClean="0"/>
          </a:p>
          <a:p>
            <a:pPr marL="285750" lvl="0" indent="-285750">
              <a:spcBef>
                <a:spcPct val="0"/>
              </a:spcBef>
            </a:pPr>
            <a:r>
              <a:rPr lang="en-US" sz="1000" dirty="0" smtClean="0"/>
              <a:t>•FS </a:t>
            </a:r>
            <a:r>
              <a:rPr lang="en-US" sz="1000" dirty="0" err="1" smtClean="0"/>
              <a:t>Facebook</a:t>
            </a:r>
            <a:r>
              <a:rPr lang="en-US" sz="1000" dirty="0" smtClean="0"/>
              <a:t> Text Only</a:t>
            </a:r>
          </a:p>
          <a:p>
            <a:pPr marL="285750" lvl="0" indent="-285750">
              <a:spcBef>
                <a:spcPct val="0"/>
              </a:spcBef>
            </a:pPr>
            <a:r>
              <a:rPr lang="en-US" sz="800" dirty="0" smtClean="0">
                <a:solidFill>
                  <a:srgbClr val="000000"/>
                </a:solidFill>
                <a:latin typeface="Lucida Grande"/>
                <a:ea typeface="Lucida Grande"/>
                <a:cs typeface="Lucida Grande"/>
              </a:rPr>
              <a:t> (Generic_FACEBOOK_Template_960x540)</a:t>
            </a:r>
            <a:r>
              <a:rPr lang="en-US" sz="800" dirty="0" smtClean="0"/>
              <a:t> </a:t>
            </a:r>
          </a:p>
          <a:p>
            <a:pPr marL="285750" lvl="0" indent="-285750">
              <a:spcBef>
                <a:spcPct val="0"/>
              </a:spcBef>
            </a:pPr>
            <a:r>
              <a:rPr lang="en-US" sz="1000" dirty="0" smtClean="0"/>
              <a:t>•FS Twitter Text Only</a:t>
            </a:r>
          </a:p>
          <a:p>
            <a:pPr marL="285750" lvl="0" indent="-285750">
              <a:spcBef>
                <a:spcPct val="0"/>
              </a:spcBef>
            </a:pPr>
            <a:r>
              <a:rPr lang="en-US" sz="800" dirty="0" smtClean="0">
                <a:solidFill>
                  <a:srgbClr val="000000"/>
                </a:solidFill>
                <a:latin typeface="Lucida Grande"/>
                <a:ea typeface="Lucida Grande"/>
                <a:cs typeface="Lucida Grande"/>
              </a:rPr>
              <a:t> (Generic_Twitter_Template_960x540)</a:t>
            </a:r>
            <a:endParaRPr lang="en-US" sz="800" dirty="0" smtClean="0"/>
          </a:p>
          <a:p>
            <a:pPr marL="285750" lvl="0" indent="-285750">
              <a:spcBef>
                <a:spcPct val="0"/>
              </a:spcBef>
            </a:pPr>
            <a:endParaRPr lang="en-US" sz="1000" b="1" dirty="0" smtClean="0"/>
          </a:p>
          <a:p>
            <a:pPr marL="285750" lvl="0" indent="-285750">
              <a:spcBef>
                <a:spcPct val="0"/>
              </a:spcBef>
            </a:pPr>
            <a:r>
              <a:rPr lang="en-US" sz="1000" b="1" dirty="0" smtClean="0"/>
              <a:t>Transitions:</a:t>
            </a:r>
            <a:endParaRPr lang="en-US" sz="1000" dirty="0" smtClean="0"/>
          </a:p>
          <a:p>
            <a:pPr marL="285750" lvl="0" indent="-285750">
              <a:spcBef>
                <a:spcPct val="0"/>
              </a:spcBef>
            </a:pPr>
            <a:r>
              <a:rPr lang="en-US" sz="1000" dirty="0" smtClean="0"/>
              <a:t>•Turn </a:t>
            </a:r>
          </a:p>
          <a:p>
            <a:pPr marL="285750" lvl="0" indent="-285750">
              <a:spcBef>
                <a:spcPct val="0"/>
              </a:spcBef>
            </a:pPr>
            <a:r>
              <a:rPr lang="en-US" sz="1000" dirty="0" smtClean="0"/>
              <a:t>• Cube</a:t>
            </a:r>
          </a:p>
          <a:p>
            <a:pPr marL="285750" lvl="0" indent="-285750">
              <a:spcBef>
                <a:spcPct val="0"/>
              </a:spcBef>
            </a:pPr>
            <a:r>
              <a:rPr lang="en-US" sz="1000" dirty="0" smtClean="0"/>
              <a:t>•Bars 3D </a:t>
            </a:r>
          </a:p>
          <a:p>
            <a:pPr marL="285750" lvl="0" indent="-285750">
              <a:spcBef>
                <a:spcPct val="0"/>
              </a:spcBef>
            </a:pPr>
            <a:r>
              <a:rPr lang="en-US" sz="1000" dirty="0" smtClean="0"/>
              <a:t>• Slide </a:t>
            </a:r>
          </a:p>
          <a:p>
            <a:pPr marL="285750" lvl="0" indent="-285750">
              <a:spcBef>
                <a:spcPct val="0"/>
              </a:spcBef>
            </a:pPr>
            <a:r>
              <a:rPr lang="en-US" sz="1000" dirty="0" smtClean="0"/>
              <a:t>• Concentric </a:t>
            </a:r>
          </a:p>
          <a:p>
            <a:pPr marL="285750" lvl="0" indent="-285750">
              <a:spcBef>
                <a:spcPct val="0"/>
              </a:spcBef>
            </a:pPr>
            <a:r>
              <a:rPr lang="en-US" sz="1000" dirty="0" smtClean="0"/>
              <a:t>• Blinds 3D</a:t>
            </a:r>
            <a:endParaRPr lang="en-US" sz="1200" dirty="0" smtClean="0"/>
          </a:p>
          <a:p>
            <a:pPr marL="228600" lvl="0" indent="-228600">
              <a:spcBef>
                <a:spcPct val="0"/>
              </a:spcBef>
              <a:spcAft>
                <a:spcPts val="1800"/>
              </a:spcAft>
            </a:pPr>
            <a:endParaRPr lang="en-US" sz="1200" dirty="0" smtClean="0"/>
          </a:p>
        </p:txBody>
      </p:sp>
      <p:sp>
        <p:nvSpPr>
          <p:cNvPr id="6" name="Title 1"/>
          <p:cNvSpPr txBox="1">
            <a:spLocks/>
          </p:cNvSpPr>
          <p:nvPr/>
        </p:nvSpPr>
        <p:spPr>
          <a:xfrm>
            <a:off x="880423" y="203200"/>
            <a:ext cx="7329416" cy="366953"/>
          </a:xfrm>
          <a:prstGeom prst="rect">
            <a:avLst/>
          </a:prstGeom>
        </p:spPr>
        <p:txBody>
          <a:bodyPr vert="horz" wrap="square" lIns="91440" tIns="45720" rIns="91440" bIns="45720" rtlCol="0" anchor="t">
            <a:noAutofit/>
          </a:bodyPr>
          <a:lstStyle/>
          <a:p>
            <a:pPr marL="228600" lvl="0" indent="-228600" algn="ctr">
              <a:spcBef>
                <a:spcPct val="0"/>
              </a:spcBef>
              <a:spcAft>
                <a:spcPts val="1800"/>
              </a:spcAft>
            </a:pPr>
            <a:r>
              <a:rPr lang="en-US" sz="1200" b="1" dirty="0" smtClean="0"/>
              <a:t>RECAP: SERVICE PLANS</a:t>
            </a:r>
          </a:p>
          <a:p>
            <a:pPr marL="228600" lvl="0" indent="-228600" algn="ctr">
              <a:spcBef>
                <a:spcPct val="0"/>
              </a:spcBef>
              <a:spcAft>
                <a:spcPts val="1800"/>
              </a:spcAft>
            </a:pPr>
            <a:endParaRPr lang="en-US" sz="1200" dirty="0" smtClean="0"/>
          </a:p>
          <a:p>
            <a:pPr marL="228600" lvl="0" indent="-228600" algn="ctr">
              <a:spcBef>
                <a:spcPct val="0"/>
              </a:spcBef>
              <a:spcAft>
                <a:spcPts val="1800"/>
              </a:spcAft>
            </a:pPr>
            <a:endParaRPr lang="en-US" sz="1200"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8100</TotalTime>
  <Words>385</Words>
  <Application>Microsoft Macintosh PowerPoint</Application>
  <PresentationFormat>On-screen Show (4:3)</PresentationFormat>
  <Paragraphs>48</Paragraphs>
  <Slides>2</Slides>
  <Notes>0</Notes>
  <HiddenSlides>0</HiddenSlides>
  <MMClips>0</MMClips>
  <ScaleCrop>false</ScaleCrop>
  <HeadingPairs>
    <vt:vector size="4" baseType="variant">
      <vt:variant>
        <vt:lpstr>Design Template</vt:lpstr>
      </vt:variant>
      <vt:variant>
        <vt:i4>1</vt:i4>
      </vt:variant>
      <vt:variant>
        <vt:lpstr>Slide Titles</vt:lpstr>
      </vt:variant>
      <vt:variant>
        <vt:i4>2</vt:i4>
      </vt:variant>
    </vt:vector>
  </HeadingPairs>
  <TitlesOfParts>
    <vt:vector size="3" baseType="lpstr">
      <vt:lpstr>Office Theme</vt:lpstr>
      <vt:lpstr>Pixelbling Notes     1-21-2013       </vt:lpstr>
      <vt:lpstr>Slide 2</vt:lpstr>
    </vt:vector>
  </TitlesOfParts>
  <Company>USA.NET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Hello Victor, we have completed all the points from the meeting with a couple of notes on some those points. I have included my comments in the notes below. These were the final notes to complete the project. Please take a look at the notes that have comments in them and respond to them. Also, we still need access to the dedicated server that you are going to use. Here is what we need:  FTP Info Ability to create Database Remote My SQL  Access C Panel access if you have it SSH access if they allow you to have it</dc:title>
  <dc:creator>USA.NET</dc:creator>
  <cp:lastModifiedBy>USA.NET</cp:lastModifiedBy>
  <cp:revision>250</cp:revision>
  <cp:lastPrinted>2012-12-27T20:14:04Z</cp:lastPrinted>
  <dcterms:created xsi:type="dcterms:W3CDTF">2013-01-21T20:51:38Z</dcterms:created>
  <dcterms:modified xsi:type="dcterms:W3CDTF">2013-01-21T20:58:50Z</dcterms:modified>
</cp:coreProperties>
</file>