
<file path=[Content_Types].xml><?xml version="1.0" encoding="utf-8"?>
<Types xmlns="http://schemas.openxmlformats.org/package/2006/content-types">
  <Override PartName="/ppt/slides/slide3.xml" ContentType="application/vnd.openxmlformats-officedocument.presentationml.slide+xml"/>
  <Override PartName="/docProps/core.xml" ContentType="application/vnd.openxmlformats-package.core-properties+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Default Extension="png" ContentType="image/png"/>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viewProps.xml" ContentType="application/vnd.openxmlformats-officedocument.presentationml.viewProps+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Default Extension="rels" ContentType="application/vnd.openxmlformats-package.relationships+xml"/>
  <Override PartName="/ppt/slideLayouts/slideLayout4.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70" r:id="rId3"/>
    <p:sldId id="269"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8658" autoAdjust="0"/>
    <p:restoredTop sz="95175" autoAdjust="0"/>
  </p:normalViewPr>
  <p:slideViewPr>
    <p:cSldViewPr snapToGrid="0">
      <p:cViewPr>
        <p:scale>
          <a:sx n="150" d="100"/>
          <a:sy n="150" d="100"/>
        </p:scale>
        <p:origin x="-856" y="-88"/>
      </p:cViewPr>
      <p:guideLst>
        <p:guide orient="horz" pos="70"/>
        <p:guide pos="214"/>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E309D2-2BED-CF40-8BB6-DFC0910EF8E9}" type="datetimeFigureOut">
              <a:rPr lang="en-US" smtClean="0"/>
              <a:pPr/>
              <a:t>1/24/13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309D2-2BED-CF40-8BB6-DFC0910EF8E9}" type="datetimeFigureOut">
              <a:rPr lang="en-US" smtClean="0"/>
              <a:pPr/>
              <a:t>1/24/13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309D2-2BED-CF40-8BB6-DFC0910EF8E9}" type="datetimeFigureOut">
              <a:rPr lang="en-US" smtClean="0"/>
              <a:pPr/>
              <a:t>1/24/13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309D2-2BED-CF40-8BB6-DFC0910EF8E9}" type="datetimeFigureOut">
              <a:rPr lang="en-US" smtClean="0"/>
              <a:pPr/>
              <a:t>1/24/13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E309D2-2BED-CF40-8BB6-DFC0910EF8E9}" type="datetimeFigureOut">
              <a:rPr lang="en-US" smtClean="0"/>
              <a:pPr/>
              <a:t>1/24/13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E309D2-2BED-CF40-8BB6-DFC0910EF8E9}" type="datetimeFigureOut">
              <a:rPr lang="en-US" smtClean="0"/>
              <a:pPr/>
              <a:t>1/24/13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E309D2-2BED-CF40-8BB6-DFC0910EF8E9}" type="datetimeFigureOut">
              <a:rPr lang="en-US" smtClean="0"/>
              <a:pPr/>
              <a:t>1/24/13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E309D2-2BED-CF40-8BB6-DFC0910EF8E9}" type="datetimeFigureOut">
              <a:rPr lang="en-US" smtClean="0"/>
              <a:pPr/>
              <a:t>1/24/13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E309D2-2BED-CF40-8BB6-DFC0910EF8E9}" type="datetimeFigureOut">
              <a:rPr lang="en-US" smtClean="0"/>
              <a:pPr/>
              <a:t>1/24/13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E309D2-2BED-CF40-8BB6-DFC0910EF8E9}" type="datetimeFigureOut">
              <a:rPr lang="en-US" smtClean="0"/>
              <a:pPr/>
              <a:t>1/24/13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E309D2-2BED-CF40-8BB6-DFC0910EF8E9}" type="datetimeFigureOut">
              <a:rPr lang="en-US" smtClean="0"/>
              <a:pPr/>
              <a:t>1/24/13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E309D2-2BED-CF40-8BB6-DFC0910EF8E9}" type="datetimeFigureOut">
              <a:rPr lang="en-US" smtClean="0"/>
              <a:pPr/>
              <a:t>1/24/13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C9E77F-810F-CA45-B887-415E6E25605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2019300" y="368963"/>
            <a:ext cx="5664200" cy="468392"/>
          </a:xfrm>
        </p:spPr>
        <p:txBody>
          <a:bodyPr vert="horz" wrap="square" anchor="t">
            <a:noAutofit/>
          </a:bodyPr>
          <a:lstStyle/>
          <a:p>
            <a:pPr lvl="0" algn="l">
              <a:spcAft>
                <a:spcPts val="1800"/>
              </a:spcAft>
            </a:pPr>
            <a:r>
              <a:rPr lang="en-US" sz="2000" b="1" dirty="0" smtClean="0"/>
              <a:t>Pixelbling Notes     1-22-2013</a:t>
            </a:r>
            <a:br>
              <a:rPr lang="en-US" sz="2000" b="1" dirty="0" smtClean="0"/>
            </a:br>
            <a:r>
              <a:rPr lang="en-US" sz="2000" b="1" dirty="0" smtClean="0"/>
              <a:t>     </a:t>
            </a:r>
            <a:r>
              <a:rPr lang="en-US" sz="2000" dirty="0" smtClean="0"/>
              <a:t/>
            </a:r>
            <a:br>
              <a:rPr lang="en-US" sz="2000" dirty="0" smtClean="0"/>
            </a:br>
            <a:endParaRPr lang="en-US" sz="2000" i="1" dirty="0"/>
          </a:p>
        </p:txBody>
      </p:sp>
      <p:sp>
        <p:nvSpPr>
          <p:cNvPr id="5" name="TextBox 4"/>
          <p:cNvSpPr txBox="1"/>
          <p:nvPr/>
        </p:nvSpPr>
        <p:spPr>
          <a:xfrm>
            <a:off x="3312220" y="368962"/>
            <a:ext cx="909573" cy="369332"/>
          </a:xfrm>
          <a:prstGeom prst="rect">
            <a:avLst/>
          </a:prstGeom>
          <a:noFill/>
        </p:spPr>
        <p:txBody>
          <a:bodyPr wrap="square" rtlCol="0">
            <a:spAutoFit/>
          </a:bodyPr>
          <a:lstStyle/>
          <a:p>
            <a:endParaRPr lang="en-US" dirty="0"/>
          </a:p>
        </p:txBody>
      </p:sp>
      <p:pic>
        <p:nvPicPr>
          <p:cNvPr id="6" name="Picture 5"/>
          <p:cNvPicPr>
            <a:picLocks noChangeAspect="1"/>
          </p:cNvPicPr>
          <p:nvPr/>
        </p:nvPicPr>
        <p:blipFill>
          <a:blip r:embed="rId2"/>
          <a:stretch>
            <a:fillRect/>
          </a:stretch>
        </p:blipFill>
        <p:spPr>
          <a:xfrm>
            <a:off x="234223" y="245850"/>
            <a:ext cx="1785077" cy="591504"/>
          </a:xfrm>
          <a:prstGeom prst="rect">
            <a:avLst/>
          </a:prstGeom>
        </p:spPr>
      </p:pic>
      <p:pic>
        <p:nvPicPr>
          <p:cNvPr id="10" name="Picture 9"/>
          <p:cNvPicPr>
            <a:picLocks noChangeAspect="1"/>
          </p:cNvPicPr>
          <p:nvPr/>
        </p:nvPicPr>
        <p:blipFill>
          <a:blip r:embed="rId3"/>
          <a:stretch>
            <a:fillRect/>
          </a:stretch>
        </p:blipFill>
        <p:spPr>
          <a:xfrm>
            <a:off x="739901" y="1764247"/>
            <a:ext cx="7664204" cy="345089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339725" y="266700"/>
            <a:ext cx="8562975" cy="5678479"/>
          </a:xfrm>
          <a:prstGeom prst="rect">
            <a:avLst/>
          </a:prstGeom>
          <a:noFill/>
        </p:spPr>
        <p:txBody>
          <a:bodyPr wrap="square" rtlCol="0">
            <a:spAutoFit/>
          </a:bodyPr>
          <a:lstStyle/>
          <a:p>
            <a:pPr marL="228600" indent="-228600">
              <a:buFont typeface="+mj-lt"/>
              <a:buAutoNum type="arabicPeriod"/>
            </a:pPr>
            <a:r>
              <a:rPr lang="en-US" sz="1100" dirty="0" smtClean="0"/>
              <a:t>PARSED EMAILS: Images emailed yesterday still haven't shown up in image library today. Image Library still not parsing photos consistently. When images are sent to the email mailbox it does not auto update the Image Library. NOTE: It does work if I Click “Add Images From Email” as soon as I email the photos within an hour time frame. But if I wait a few hours and then click “Add Images From Email”  it will not parse any new emails sent that day.  Viewers will be sending photos at all hours of the day. The logic needs to be: Scan for new emails with photos often. When new photos from emails are present parse the photos automatically. If the email/Photos has already been parsed do nothing OR overwrite the existing photos in library (Not sure which is easier). Do not create multiples of the same image.</a:t>
            </a:r>
          </a:p>
          <a:p>
            <a:pPr marL="228600" indent="-228600">
              <a:buFont typeface="+mj-lt"/>
              <a:buAutoNum type="arabicPeriod"/>
            </a:pPr>
            <a:r>
              <a:rPr lang="en-US" sz="1100" dirty="0" smtClean="0"/>
              <a:t>IMAGE LIBRARY:  Meta data from email and photo does not come through. i.e. The title Subject, Email sender, or filename  of each photo. However, The date time stamp is working fine.</a:t>
            </a:r>
          </a:p>
          <a:p>
            <a:pPr marL="228600" indent="-228600"/>
            <a:endParaRPr lang="en-US" sz="1100" dirty="0" smtClean="0"/>
          </a:p>
          <a:p>
            <a:pPr marL="228600" indent="-228600">
              <a:buFont typeface="+mj-lt"/>
              <a:buAutoNum type="arabicPeriod"/>
            </a:pPr>
            <a:r>
              <a:rPr lang="en-US" sz="1100" dirty="0" smtClean="0"/>
              <a:t>AVIARY EDITOR: I clicked on a NEW image to get into image edit mode (Aviary) , and it went to a blank WHITE screen. I had to hit the back button and retry it twice to get it to work. So it worked the second time. When I First  try it on a New image, it goes to White screen. The work around is go back to Image Library and click the image again to launch Aviary for a second try. Then it works on the second time. This will be Very Confusing for the user.</a:t>
            </a:r>
          </a:p>
          <a:p>
            <a:pPr marL="228600" indent="-228600">
              <a:buFont typeface="+mj-lt"/>
              <a:buAutoNum type="arabicPeriod"/>
            </a:pPr>
            <a:r>
              <a:rPr lang="en-US" sz="1100" dirty="0" smtClean="0"/>
              <a:t>AVIIARY EDITOR SAVE: When I edit the image in Aviary, it does not save the image that I Changed. It keeps the original photo as it was uploaded… (Is it possible to “Save As” so that it doesn’t save over the original image, there by creating a new image from the original?)</a:t>
            </a:r>
          </a:p>
          <a:p>
            <a:pPr marL="228600" indent="-228600"/>
            <a:endParaRPr lang="en-US" sz="1100" dirty="0" smtClean="0"/>
          </a:p>
          <a:p>
            <a:pPr marL="228600" indent="-228600">
              <a:buFont typeface="+mj-lt"/>
              <a:buAutoNum type="arabicPeriod"/>
            </a:pPr>
            <a:r>
              <a:rPr lang="en-US" sz="1100" dirty="0" smtClean="0"/>
              <a:t>DASHBOARD,ALBUM,SLIDE: In Slides window when I click on a slide it launches Aviary to edit.  (Which is Great by the way) I crop a picture and save. It displays thumbnail as what I cropped but preview shows original with no changes. When I went back to that slide 15 minutes later in the preview window, the image began to Tile. And appeared to take the crop changes I made. Very Odd.  *Maybe when you click the image it goes directly to the image library or It prompts the “Crop” slide function (Not the Aviary Tool). </a:t>
            </a:r>
          </a:p>
          <a:p>
            <a:pPr marL="228600" indent="-228600"/>
            <a:endParaRPr lang="en-US" sz="1100" dirty="0" smtClean="0"/>
          </a:p>
          <a:p>
            <a:pPr marL="228600" indent="-228600">
              <a:buFont typeface="+mj-lt"/>
              <a:buAutoNum type="arabicPeriod"/>
            </a:pPr>
            <a:r>
              <a:rPr lang="en-US" sz="1100" dirty="0" smtClean="0"/>
              <a:t>TRANSITIONS: When you select a transition/multiple transitions and click save icon, it does not save your selection. The work around is You have to click once in the grey area, and then click save. This will be and is confusing for the user.</a:t>
            </a:r>
          </a:p>
          <a:p>
            <a:pPr marL="228600" indent="-228600"/>
            <a:endParaRPr lang="en-US" sz="1100" dirty="0" smtClean="0"/>
          </a:p>
          <a:p>
            <a:pPr marL="228600" indent="-228600">
              <a:buFont typeface="+mj-lt"/>
              <a:buAutoNum type="arabicPeriod"/>
            </a:pPr>
            <a:r>
              <a:rPr lang="en-US" sz="1100" dirty="0" smtClean="0"/>
              <a:t>ALBUMS:  Created has 3 slides in a Album, but the thumbnail of the album in the Slide Albums area says there's only 1 slide.</a:t>
            </a:r>
          </a:p>
          <a:p>
            <a:pPr marL="228600" indent="-228600"/>
            <a:endParaRPr lang="en-US" sz="1100" dirty="0" smtClean="0"/>
          </a:p>
          <a:p>
            <a:pPr marL="228600" indent="-228600">
              <a:buFont typeface="+mj-lt"/>
              <a:buAutoNum type="arabicPeriod"/>
            </a:pPr>
            <a:r>
              <a:rPr lang="en-US" sz="1100" dirty="0" smtClean="0"/>
              <a:t> IMAGE LIBRARY:  Sort by dropdown. "from email" and "subject" sort features appear not to work.</a:t>
            </a:r>
          </a:p>
          <a:p>
            <a:pPr marL="228600" indent="-228600">
              <a:buFont typeface="+mj-lt"/>
              <a:buAutoNum type="arabicPeriod"/>
            </a:pPr>
            <a:endParaRPr lang="en-US" sz="1100" dirty="0" smtClean="0"/>
          </a:p>
          <a:p>
            <a:pPr marL="228600" indent="-228600">
              <a:buFont typeface="+mj-lt"/>
              <a:buAutoNum type="arabicPeriod"/>
            </a:pPr>
            <a:r>
              <a:rPr lang="en-US" sz="1100" dirty="0" smtClean="0"/>
              <a:t>IMAGE </a:t>
            </a:r>
            <a:r>
              <a:rPr lang="en-US" sz="1100" dirty="0" smtClean="0"/>
              <a:t>LIBRARY:</a:t>
            </a:r>
            <a:r>
              <a:rPr lang="en-US" sz="1100" dirty="0" smtClean="0"/>
              <a:t> </a:t>
            </a:r>
            <a:r>
              <a:rPr lang="en-US" sz="1100" dirty="0" smtClean="0"/>
              <a:t>I </a:t>
            </a:r>
            <a:r>
              <a:rPr lang="en-US" sz="1100" dirty="0" smtClean="0"/>
              <a:t>tried to create a blank </a:t>
            </a:r>
            <a:r>
              <a:rPr lang="en-US" sz="1100" dirty="0" smtClean="0"/>
              <a:t>slide with the Plus icon for  </a:t>
            </a:r>
            <a:r>
              <a:rPr lang="en-US" sz="1100" dirty="0" smtClean="0"/>
              <a:t>an album, and nothing happened-- it just took me to the dashboard. no blank slide was created.  Not Sure what that icon is for? *Maybe remove that icon.</a:t>
            </a:r>
          </a:p>
          <a:p>
            <a:pPr marL="228600" indent="-228600">
              <a:buFont typeface="+mj-lt"/>
              <a:buAutoNum type="arabicPeriod"/>
            </a:pPr>
            <a:r>
              <a:rPr lang="en-US" sz="1100" dirty="0" smtClean="0"/>
              <a:t>ALBUM:</a:t>
            </a:r>
            <a:r>
              <a:rPr lang="en-US" sz="1100" dirty="0" smtClean="0"/>
              <a:t> In Album menu we </a:t>
            </a:r>
            <a:r>
              <a:rPr lang="en-US" sz="1100" dirty="0" smtClean="0"/>
              <a:t>double click an Album, it should launch dashboard. But it doesn’t do anything</a:t>
            </a:r>
            <a:r>
              <a:rPr lang="en-US" sz="1100" dirty="0" smtClean="0"/>
              <a:t>. Shouldn’t it launch Dashboard? </a:t>
            </a:r>
            <a:endParaRPr lang="en-US" sz="1100" dirty="0" smtClean="0"/>
          </a:p>
          <a:p>
            <a:pPr marL="228600" indent="-228600">
              <a:buFont typeface="+mj-lt"/>
              <a:buAutoNum type="arabicPeriod"/>
            </a:pPr>
            <a:r>
              <a:rPr lang="en-US" sz="1100" dirty="0" smtClean="0"/>
              <a:t>DASHBOARD: In Slide Window: The Plus icon Info flag should say “Add from Image Library “Not Open Image Library”</a:t>
            </a:r>
          </a:p>
          <a:p>
            <a:pPr marL="228600" indent="-228600"/>
            <a:endParaRPr lang="en-US" sz="1100"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txBox="1">
            <a:spLocks/>
          </p:cNvSpPr>
          <p:nvPr/>
        </p:nvSpPr>
        <p:spPr>
          <a:xfrm>
            <a:off x="1045523" y="585546"/>
            <a:ext cx="7581718" cy="1252451"/>
          </a:xfrm>
          <a:prstGeom prst="rect">
            <a:avLst/>
          </a:prstGeom>
        </p:spPr>
        <p:txBody>
          <a:bodyPr vert="horz" wrap="square" lIns="91440" tIns="45720" rIns="91440" bIns="45720" rtlCol="0" anchor="t">
            <a:noAutofit/>
          </a:bodyPr>
          <a:lstStyle/>
          <a:p>
            <a:pPr marL="228600" lvl="0" indent="-228600">
              <a:spcBef>
                <a:spcPct val="0"/>
              </a:spcBef>
              <a:spcAft>
                <a:spcPts val="600"/>
              </a:spcAft>
            </a:pPr>
            <a:r>
              <a:rPr lang="en-US" sz="1000" b="1" dirty="0" smtClean="0"/>
              <a:t>SERVICE PLANS: </a:t>
            </a:r>
            <a:r>
              <a:rPr lang="en-US" sz="1000" dirty="0" smtClean="0"/>
              <a:t>Both Service Plans include the following.  You’ll have the capability to receive and organize your photos, create slides, and play them from your PC onto the air.</a:t>
            </a:r>
          </a:p>
          <a:p>
            <a:pPr marL="228600" lvl="0" indent="-228600">
              <a:spcBef>
                <a:spcPct val="0"/>
              </a:spcBef>
              <a:spcAft>
                <a:spcPts val="600"/>
              </a:spcAft>
            </a:pPr>
            <a:r>
              <a:rPr lang="en-US" sz="1000" dirty="0" smtClean="0"/>
              <a:t>•Pixelbling Parses photos from the email </a:t>
            </a:r>
            <a:r>
              <a:rPr lang="en-US" sz="1000" dirty="0" err="1" smtClean="0"/>
              <a:t>address(es</a:t>
            </a:r>
            <a:r>
              <a:rPr lang="en-US" sz="1000" dirty="0" smtClean="0"/>
              <a:t>) and send them to an Image Library. • Viewers submit their photos designated email address. • Image Library that sorts and organizes Photos. • Create Multiple Albums • </a:t>
            </a:r>
            <a:r>
              <a:rPr lang="en-US" sz="1000" dirty="0" err="1" smtClean="0"/>
              <a:t>Fullscreen</a:t>
            </a:r>
            <a:r>
              <a:rPr lang="en-US" sz="1000" dirty="0" smtClean="0"/>
              <a:t> photo templates with text field • </a:t>
            </a:r>
            <a:r>
              <a:rPr lang="en-US" sz="1000" dirty="0" err="1" smtClean="0"/>
              <a:t>Fullscreen</a:t>
            </a:r>
            <a:r>
              <a:rPr lang="en-US" sz="1000" dirty="0" smtClean="0"/>
              <a:t> Mode for On Air Broadcast • Upload Pics from desktop • Dynamic Transitions • Editing Tool for Images.</a:t>
            </a:r>
          </a:p>
          <a:p>
            <a:pPr marL="228600" lvl="0" indent="-228600">
              <a:spcBef>
                <a:spcPct val="0"/>
              </a:spcBef>
              <a:spcAft>
                <a:spcPts val="1800"/>
              </a:spcAft>
            </a:pPr>
            <a:endParaRPr lang="en-US" sz="1200" dirty="0" smtClean="0"/>
          </a:p>
          <a:p>
            <a:pPr marL="228600" lvl="0" indent="-228600">
              <a:spcBef>
                <a:spcPct val="0"/>
              </a:spcBef>
              <a:spcAft>
                <a:spcPts val="1800"/>
              </a:spcAft>
            </a:pPr>
            <a:endParaRPr lang="en-US" sz="1200" dirty="0" smtClean="0"/>
          </a:p>
        </p:txBody>
      </p:sp>
      <p:sp>
        <p:nvSpPr>
          <p:cNvPr id="4" name="Title 1"/>
          <p:cNvSpPr txBox="1">
            <a:spLocks/>
          </p:cNvSpPr>
          <p:nvPr/>
        </p:nvSpPr>
        <p:spPr>
          <a:xfrm>
            <a:off x="1066800" y="1837997"/>
            <a:ext cx="3076028" cy="3529724"/>
          </a:xfrm>
          <a:prstGeom prst="rect">
            <a:avLst/>
          </a:prstGeom>
          <a:ln w="3175" cmpd="sng">
            <a:solidFill>
              <a:schemeClr val="tx1"/>
            </a:solidFill>
          </a:ln>
        </p:spPr>
        <p:txBody>
          <a:bodyPr vert="horz" wrap="square" lIns="91440" tIns="45720" rIns="91440" bIns="45720" rtlCol="0" anchor="t">
            <a:noAutofit/>
          </a:bodyPr>
          <a:lstStyle/>
          <a:p>
            <a:pPr marL="285750" lvl="0" indent="-285750">
              <a:spcBef>
                <a:spcPct val="0"/>
              </a:spcBef>
            </a:pPr>
            <a:r>
              <a:rPr lang="en-US" sz="1000" b="1" dirty="0" smtClean="0"/>
              <a:t>I. STANDARD PLAN $220/mo</a:t>
            </a:r>
          </a:p>
          <a:p>
            <a:pPr marL="285750" lvl="0" indent="-285750">
              <a:spcBef>
                <a:spcPct val="0"/>
              </a:spcBef>
            </a:pPr>
            <a:r>
              <a:rPr lang="en-US" sz="1000" dirty="0" smtClean="0"/>
              <a:t>This plan is a basic plan that gets your viewer pics straight to the air with ease. Viewers submit their photos to ONE designated email address.</a:t>
            </a:r>
          </a:p>
          <a:p>
            <a:pPr marL="285750" lvl="0" indent="-285750">
              <a:spcBef>
                <a:spcPct val="0"/>
              </a:spcBef>
            </a:pPr>
            <a:endParaRPr lang="en-US" sz="1000" b="1" dirty="0" smtClean="0"/>
          </a:p>
          <a:p>
            <a:pPr marL="285750" lvl="0" indent="-285750">
              <a:spcBef>
                <a:spcPct val="0"/>
              </a:spcBef>
            </a:pPr>
            <a:r>
              <a:rPr lang="en-US" sz="1000" b="1" dirty="0" smtClean="0"/>
              <a:t>Templates</a:t>
            </a:r>
            <a:r>
              <a:rPr lang="en-US" sz="1000" dirty="0" smtClean="0"/>
              <a:t>: </a:t>
            </a:r>
          </a:p>
          <a:p>
            <a:pPr marL="285750" lvl="0" indent="-285750">
              <a:spcBef>
                <a:spcPct val="0"/>
              </a:spcBef>
            </a:pPr>
            <a:r>
              <a:rPr lang="en-US" sz="1000" dirty="0" smtClean="0"/>
              <a:t>•FS Weather Photo </a:t>
            </a:r>
            <a:r>
              <a:rPr lang="en-US" sz="1000" dirty="0" err="1" smtClean="0"/>
              <a:t>w</a:t>
            </a:r>
            <a:r>
              <a:rPr lang="en-US" sz="1000" dirty="0" smtClean="0"/>
              <a:t>/text</a:t>
            </a:r>
          </a:p>
          <a:p>
            <a:pPr marL="285750" lvl="0" indent="-285750">
              <a:spcBef>
                <a:spcPct val="0"/>
              </a:spcBef>
            </a:pPr>
            <a:r>
              <a:rPr lang="en-US" sz="800" dirty="0" smtClean="0">
                <a:solidFill>
                  <a:srgbClr val="000000"/>
                </a:solidFill>
                <a:latin typeface="Lucida Grande"/>
                <a:ea typeface="Lucida Grande"/>
                <a:cs typeface="Lucida Grande"/>
              </a:rPr>
              <a:t>  (Generic_WEATHER_PHOTO_Template_960x540)</a:t>
            </a:r>
          </a:p>
          <a:p>
            <a:pPr marL="285750" lvl="0" indent="-285750">
              <a:spcBef>
                <a:spcPct val="0"/>
              </a:spcBef>
            </a:pPr>
            <a:r>
              <a:rPr lang="en-US" sz="1000" dirty="0" smtClean="0"/>
              <a:t>•FS Generic Photo </a:t>
            </a:r>
            <a:r>
              <a:rPr lang="en-US" sz="1000" dirty="0" err="1" smtClean="0"/>
              <a:t>w</a:t>
            </a:r>
            <a:r>
              <a:rPr lang="en-US" sz="1000" dirty="0" smtClean="0"/>
              <a:t>/text</a:t>
            </a:r>
          </a:p>
          <a:p>
            <a:pPr marL="285750" lvl="0" indent="-285750">
              <a:spcBef>
                <a:spcPct val="0"/>
              </a:spcBef>
            </a:pPr>
            <a:r>
              <a:rPr lang="en-US" sz="800" dirty="0" smtClean="0">
                <a:solidFill>
                  <a:srgbClr val="000000"/>
                </a:solidFill>
                <a:latin typeface="Lucida Grande"/>
                <a:ea typeface="Lucida Grande"/>
                <a:cs typeface="Lucida Grande"/>
              </a:rPr>
              <a:t>  (Generic_Blue_PHOTO_Template_960x540)</a:t>
            </a:r>
            <a:endParaRPr lang="en-US" sz="800" dirty="0" smtClean="0"/>
          </a:p>
          <a:p>
            <a:pPr marL="285750" lvl="0" indent="-285750">
              <a:spcBef>
                <a:spcPct val="0"/>
              </a:spcBef>
            </a:pPr>
            <a:r>
              <a:rPr lang="en-US" sz="1000" dirty="0" smtClean="0"/>
              <a:t>•FS Birthday Photo </a:t>
            </a:r>
            <a:r>
              <a:rPr lang="en-US" sz="1000" dirty="0" err="1" smtClean="0"/>
              <a:t>w</a:t>
            </a:r>
            <a:r>
              <a:rPr lang="en-US" sz="1000" dirty="0" smtClean="0"/>
              <a:t>/text</a:t>
            </a:r>
          </a:p>
          <a:p>
            <a:pPr marL="285750" indent="-285750">
              <a:spcBef>
                <a:spcPct val="0"/>
              </a:spcBef>
            </a:pPr>
            <a:r>
              <a:rPr lang="en-US" sz="800" dirty="0" smtClean="0">
                <a:solidFill>
                  <a:srgbClr val="000000"/>
                </a:solidFill>
                <a:latin typeface="Lucida Grande"/>
                <a:ea typeface="Lucida Grande"/>
                <a:cs typeface="Lucida Grande"/>
              </a:rPr>
              <a:t>  (Generic_Birthday_Template_960x540)</a:t>
            </a:r>
            <a:endParaRPr lang="en-US" sz="800" dirty="0" smtClean="0"/>
          </a:p>
          <a:p>
            <a:pPr marL="285750" lvl="0" indent="-285750">
              <a:spcBef>
                <a:spcPct val="0"/>
              </a:spcBef>
            </a:pPr>
            <a:endParaRPr lang="en-US" sz="1000" dirty="0" smtClean="0"/>
          </a:p>
          <a:p>
            <a:pPr marL="285750" lvl="0" indent="-285750">
              <a:spcBef>
                <a:spcPct val="0"/>
              </a:spcBef>
            </a:pPr>
            <a:endParaRPr lang="en-US" sz="1000" b="1" dirty="0" smtClean="0"/>
          </a:p>
          <a:p>
            <a:pPr marL="285750" lvl="0" indent="-285750">
              <a:spcBef>
                <a:spcPct val="0"/>
              </a:spcBef>
            </a:pPr>
            <a:r>
              <a:rPr lang="en-US" sz="1000" b="1" dirty="0" smtClean="0"/>
              <a:t>Transitions:</a:t>
            </a:r>
            <a:r>
              <a:rPr lang="en-US" sz="1000" dirty="0" smtClean="0"/>
              <a:t> </a:t>
            </a:r>
          </a:p>
          <a:p>
            <a:pPr marL="285750" lvl="0" indent="-285750">
              <a:spcBef>
                <a:spcPct val="0"/>
              </a:spcBef>
            </a:pPr>
            <a:r>
              <a:rPr lang="en-US" sz="1000" dirty="0" smtClean="0"/>
              <a:t>•Cube </a:t>
            </a:r>
          </a:p>
          <a:p>
            <a:pPr marL="285750" lvl="0" indent="-285750">
              <a:spcBef>
                <a:spcPct val="0"/>
              </a:spcBef>
            </a:pPr>
            <a:r>
              <a:rPr lang="en-US" sz="1000" dirty="0" smtClean="0"/>
              <a:t>•Slide </a:t>
            </a:r>
          </a:p>
          <a:p>
            <a:pPr marL="285750" lvl="0" indent="-285750">
              <a:spcBef>
                <a:spcPct val="0"/>
              </a:spcBef>
            </a:pPr>
            <a:r>
              <a:rPr lang="en-US" sz="1000" dirty="0" smtClean="0"/>
              <a:t>•Blinds 3D</a:t>
            </a:r>
            <a:endParaRPr lang="en-US" sz="1200" dirty="0" smtClean="0"/>
          </a:p>
          <a:p>
            <a:pPr marL="228600" lvl="0" indent="-228600">
              <a:spcBef>
                <a:spcPct val="0"/>
              </a:spcBef>
              <a:spcAft>
                <a:spcPts val="1800"/>
              </a:spcAft>
            </a:pPr>
            <a:endParaRPr lang="en-US" sz="1200" dirty="0" smtClean="0"/>
          </a:p>
        </p:txBody>
      </p:sp>
      <p:sp>
        <p:nvSpPr>
          <p:cNvPr id="5" name="Title 1"/>
          <p:cNvSpPr txBox="1">
            <a:spLocks/>
          </p:cNvSpPr>
          <p:nvPr/>
        </p:nvSpPr>
        <p:spPr>
          <a:xfrm>
            <a:off x="4627799" y="1837996"/>
            <a:ext cx="3430132" cy="4418871"/>
          </a:xfrm>
          <a:prstGeom prst="rect">
            <a:avLst/>
          </a:prstGeom>
          <a:ln w="3175" cmpd="sng">
            <a:solidFill>
              <a:schemeClr val="tx1"/>
            </a:solidFill>
          </a:ln>
        </p:spPr>
        <p:txBody>
          <a:bodyPr vert="horz" wrap="square" lIns="91440" tIns="45720" rIns="91440" bIns="45720" rtlCol="0" anchor="t">
            <a:noAutofit/>
          </a:bodyPr>
          <a:lstStyle/>
          <a:p>
            <a:pPr marL="285750" lvl="0" indent="-285750">
              <a:spcBef>
                <a:spcPct val="0"/>
              </a:spcBef>
            </a:pPr>
            <a:r>
              <a:rPr lang="en-US" sz="1000" b="1" dirty="0" smtClean="0"/>
              <a:t>II. ADVANCED PLAN $350/mo</a:t>
            </a:r>
          </a:p>
          <a:p>
            <a:pPr marL="285750" lvl="0" indent="-285750">
              <a:spcBef>
                <a:spcPct val="0"/>
              </a:spcBef>
            </a:pPr>
            <a:r>
              <a:rPr lang="en-US" sz="1000" dirty="0" smtClean="0"/>
              <a:t>This plan gets you everything in the Basic plan, plus the capability for much more customization.- Viewers submit their photos to 1-3 designated email address.</a:t>
            </a:r>
          </a:p>
          <a:p>
            <a:pPr marL="285750" lvl="0" indent="-285750">
              <a:spcBef>
                <a:spcPct val="0"/>
              </a:spcBef>
            </a:pPr>
            <a:endParaRPr lang="en-US" sz="1000" b="1" dirty="0" smtClean="0"/>
          </a:p>
          <a:p>
            <a:pPr marL="285750" lvl="0" indent="-285750">
              <a:spcBef>
                <a:spcPct val="0"/>
              </a:spcBef>
            </a:pPr>
            <a:r>
              <a:rPr lang="en-US" sz="1000" b="1" dirty="0" smtClean="0"/>
              <a:t>Templates</a:t>
            </a:r>
            <a:r>
              <a:rPr lang="en-US" sz="1000" dirty="0" smtClean="0"/>
              <a:t>: </a:t>
            </a:r>
          </a:p>
          <a:p>
            <a:pPr marL="285750" lvl="0" indent="-285750">
              <a:spcBef>
                <a:spcPct val="0"/>
              </a:spcBef>
            </a:pPr>
            <a:r>
              <a:rPr lang="en-US" sz="1000" dirty="0" smtClean="0"/>
              <a:t>• FS Weather Photo </a:t>
            </a:r>
            <a:r>
              <a:rPr lang="en-US" sz="1000" dirty="0" err="1" smtClean="0"/>
              <a:t>w</a:t>
            </a:r>
            <a:r>
              <a:rPr lang="en-US" sz="1000" dirty="0" smtClean="0"/>
              <a:t>/text</a:t>
            </a:r>
          </a:p>
          <a:p>
            <a:pPr marL="285750" indent="-285750">
              <a:spcBef>
                <a:spcPct val="0"/>
              </a:spcBef>
            </a:pPr>
            <a:r>
              <a:rPr lang="en-US" sz="800" dirty="0" smtClean="0">
                <a:solidFill>
                  <a:srgbClr val="000000"/>
                </a:solidFill>
                <a:latin typeface="Lucida Grande"/>
                <a:ea typeface="Lucida Grande"/>
                <a:cs typeface="Lucida Grande"/>
              </a:rPr>
              <a:t>  (Generic_WEATHER_PHOTO_Template_960x540)</a:t>
            </a:r>
            <a:endParaRPr lang="en-US" sz="800" dirty="0" smtClean="0"/>
          </a:p>
          <a:p>
            <a:pPr marL="285750" lvl="0" indent="-285750">
              <a:spcBef>
                <a:spcPct val="0"/>
              </a:spcBef>
            </a:pPr>
            <a:r>
              <a:rPr lang="en-US" sz="1000" dirty="0" smtClean="0"/>
              <a:t> •FS Generic Photo </a:t>
            </a:r>
            <a:r>
              <a:rPr lang="en-US" sz="1000" dirty="0" err="1" smtClean="0"/>
              <a:t>w</a:t>
            </a:r>
            <a:r>
              <a:rPr lang="en-US" sz="1000" dirty="0" smtClean="0"/>
              <a:t>/text</a:t>
            </a:r>
          </a:p>
          <a:p>
            <a:pPr marL="285750" indent="-285750">
              <a:spcBef>
                <a:spcPct val="0"/>
              </a:spcBef>
            </a:pPr>
            <a:r>
              <a:rPr lang="en-US" sz="800" dirty="0" smtClean="0">
                <a:solidFill>
                  <a:srgbClr val="000000"/>
                </a:solidFill>
                <a:latin typeface="Lucida Grande"/>
                <a:ea typeface="Lucida Grande"/>
                <a:cs typeface="Lucida Grande"/>
              </a:rPr>
              <a:t>  (Generic_Blue_PHOTO_Template_960x540)</a:t>
            </a:r>
            <a:endParaRPr lang="en-US" sz="800" dirty="0" smtClean="0"/>
          </a:p>
          <a:p>
            <a:pPr marL="285750" lvl="0" indent="-285750">
              <a:spcBef>
                <a:spcPct val="0"/>
              </a:spcBef>
            </a:pPr>
            <a:r>
              <a:rPr lang="en-US" sz="1000" dirty="0" smtClean="0"/>
              <a:t> •FS Birthday Photo </a:t>
            </a:r>
            <a:r>
              <a:rPr lang="en-US" sz="1000" dirty="0" err="1" smtClean="0"/>
              <a:t>w</a:t>
            </a:r>
            <a:r>
              <a:rPr lang="en-US" sz="1000" dirty="0" smtClean="0"/>
              <a:t>/text</a:t>
            </a:r>
          </a:p>
          <a:p>
            <a:pPr marL="285750" indent="-285750">
              <a:spcBef>
                <a:spcPct val="0"/>
              </a:spcBef>
            </a:pPr>
            <a:r>
              <a:rPr lang="en-US" sz="800" dirty="0" smtClean="0">
                <a:solidFill>
                  <a:srgbClr val="000000"/>
                </a:solidFill>
                <a:latin typeface="Lucida Grande"/>
                <a:ea typeface="Lucida Grande"/>
                <a:cs typeface="Lucida Grande"/>
              </a:rPr>
              <a:t>  (Generic_Birthday_Template_960x540)</a:t>
            </a:r>
            <a:endParaRPr lang="en-US" sz="800" dirty="0" smtClean="0"/>
          </a:p>
          <a:p>
            <a:pPr marL="285750" lvl="0" indent="-285750">
              <a:spcBef>
                <a:spcPct val="0"/>
              </a:spcBef>
            </a:pPr>
            <a:r>
              <a:rPr lang="en-US" sz="1000" dirty="0" smtClean="0"/>
              <a:t>•FS Celebrity Birthday </a:t>
            </a:r>
            <a:r>
              <a:rPr lang="en-US" sz="1000" dirty="0" err="1" smtClean="0"/>
              <a:t>w</a:t>
            </a:r>
            <a:r>
              <a:rPr lang="en-US" sz="1000" dirty="0" smtClean="0"/>
              <a:t>/text</a:t>
            </a:r>
          </a:p>
          <a:p>
            <a:pPr marL="285750" lvl="0" indent="-285750">
              <a:spcBef>
                <a:spcPct val="0"/>
              </a:spcBef>
            </a:pPr>
            <a:r>
              <a:rPr lang="en-US" sz="800" dirty="0" smtClean="0">
                <a:solidFill>
                  <a:srgbClr val="000000"/>
                </a:solidFill>
                <a:latin typeface="Lucida Grande"/>
                <a:ea typeface="Lucida Grande"/>
                <a:cs typeface="Lucida Grande"/>
              </a:rPr>
              <a:t> (GENERIC_CELEBRITY_Birthday_Template_960x540)</a:t>
            </a:r>
            <a:r>
              <a:rPr lang="en-US" sz="800" dirty="0" smtClean="0"/>
              <a:t> </a:t>
            </a:r>
          </a:p>
          <a:p>
            <a:pPr marL="285750" lvl="0" indent="-285750">
              <a:spcBef>
                <a:spcPct val="0"/>
              </a:spcBef>
            </a:pPr>
            <a:r>
              <a:rPr lang="en-US" sz="1000" dirty="0" smtClean="0"/>
              <a:t>•FS Headshot / Mug </a:t>
            </a:r>
            <a:r>
              <a:rPr lang="en-US" sz="1000" dirty="0" err="1" smtClean="0"/>
              <a:t>w</a:t>
            </a:r>
            <a:r>
              <a:rPr lang="en-US" sz="1000" dirty="0" smtClean="0"/>
              <a:t>/text</a:t>
            </a:r>
          </a:p>
          <a:p>
            <a:pPr marL="285750" lvl="0" indent="-285750">
              <a:spcBef>
                <a:spcPct val="0"/>
              </a:spcBef>
            </a:pPr>
            <a:r>
              <a:rPr lang="en-US" sz="800" dirty="0" smtClean="0">
                <a:solidFill>
                  <a:srgbClr val="000000"/>
                </a:solidFill>
                <a:latin typeface="Lucida Grande"/>
                <a:ea typeface="Lucida Grande"/>
                <a:cs typeface="Lucida Grande"/>
              </a:rPr>
              <a:t> (GENERIC_HEADSHOT_Template_960x540)</a:t>
            </a:r>
            <a:endParaRPr lang="en-US" sz="800" dirty="0" smtClean="0"/>
          </a:p>
          <a:p>
            <a:pPr marL="285750" lvl="0" indent="-285750">
              <a:spcBef>
                <a:spcPct val="0"/>
              </a:spcBef>
            </a:pPr>
            <a:r>
              <a:rPr lang="en-US" sz="1000" dirty="0" smtClean="0"/>
              <a:t>•FS </a:t>
            </a:r>
            <a:r>
              <a:rPr lang="en-US" sz="1000" dirty="0" err="1" smtClean="0"/>
              <a:t>Facebook</a:t>
            </a:r>
            <a:r>
              <a:rPr lang="en-US" sz="1000" dirty="0" smtClean="0"/>
              <a:t> Text Only</a:t>
            </a:r>
          </a:p>
          <a:p>
            <a:pPr marL="285750" lvl="0" indent="-285750">
              <a:spcBef>
                <a:spcPct val="0"/>
              </a:spcBef>
            </a:pPr>
            <a:r>
              <a:rPr lang="en-US" sz="800" dirty="0" smtClean="0">
                <a:solidFill>
                  <a:srgbClr val="000000"/>
                </a:solidFill>
                <a:latin typeface="Lucida Grande"/>
                <a:ea typeface="Lucida Grande"/>
                <a:cs typeface="Lucida Grande"/>
              </a:rPr>
              <a:t> (Generic_FACEBOOK_Template_960x540)</a:t>
            </a:r>
            <a:r>
              <a:rPr lang="en-US" sz="800" dirty="0" smtClean="0"/>
              <a:t> </a:t>
            </a:r>
          </a:p>
          <a:p>
            <a:pPr marL="285750" lvl="0" indent="-285750">
              <a:spcBef>
                <a:spcPct val="0"/>
              </a:spcBef>
            </a:pPr>
            <a:r>
              <a:rPr lang="en-US" sz="1000" dirty="0" smtClean="0"/>
              <a:t>•FS Twitter Text Only</a:t>
            </a:r>
          </a:p>
          <a:p>
            <a:pPr marL="285750" lvl="0" indent="-285750">
              <a:spcBef>
                <a:spcPct val="0"/>
              </a:spcBef>
            </a:pPr>
            <a:r>
              <a:rPr lang="en-US" sz="800" dirty="0" smtClean="0">
                <a:solidFill>
                  <a:srgbClr val="000000"/>
                </a:solidFill>
                <a:latin typeface="Lucida Grande"/>
                <a:ea typeface="Lucida Grande"/>
                <a:cs typeface="Lucida Grande"/>
              </a:rPr>
              <a:t> (Generic_Twitter_Template_960x540)</a:t>
            </a:r>
            <a:endParaRPr lang="en-US" sz="800" dirty="0" smtClean="0"/>
          </a:p>
          <a:p>
            <a:pPr marL="285750" lvl="0" indent="-285750">
              <a:spcBef>
                <a:spcPct val="0"/>
              </a:spcBef>
            </a:pPr>
            <a:endParaRPr lang="en-US" sz="1000" b="1" dirty="0" smtClean="0"/>
          </a:p>
          <a:p>
            <a:pPr marL="285750" lvl="0" indent="-285750">
              <a:spcBef>
                <a:spcPct val="0"/>
              </a:spcBef>
            </a:pPr>
            <a:r>
              <a:rPr lang="en-US" sz="1000" b="1" dirty="0" smtClean="0"/>
              <a:t>Transitions:</a:t>
            </a:r>
            <a:endParaRPr lang="en-US" sz="1000" dirty="0" smtClean="0"/>
          </a:p>
          <a:p>
            <a:pPr marL="285750" lvl="0" indent="-285750">
              <a:spcBef>
                <a:spcPct val="0"/>
              </a:spcBef>
            </a:pPr>
            <a:r>
              <a:rPr lang="en-US" sz="1000" dirty="0" smtClean="0"/>
              <a:t>•Turn </a:t>
            </a:r>
          </a:p>
          <a:p>
            <a:pPr marL="285750" lvl="0" indent="-285750">
              <a:spcBef>
                <a:spcPct val="0"/>
              </a:spcBef>
            </a:pPr>
            <a:r>
              <a:rPr lang="en-US" sz="1000" dirty="0" smtClean="0"/>
              <a:t>• Cube</a:t>
            </a:r>
          </a:p>
          <a:p>
            <a:pPr marL="285750" lvl="0" indent="-285750">
              <a:spcBef>
                <a:spcPct val="0"/>
              </a:spcBef>
            </a:pPr>
            <a:r>
              <a:rPr lang="en-US" sz="1000" dirty="0" smtClean="0"/>
              <a:t>•Bars 3D </a:t>
            </a:r>
          </a:p>
          <a:p>
            <a:pPr marL="285750" lvl="0" indent="-285750">
              <a:spcBef>
                <a:spcPct val="0"/>
              </a:spcBef>
            </a:pPr>
            <a:r>
              <a:rPr lang="en-US" sz="1000" dirty="0" smtClean="0"/>
              <a:t>• Slide </a:t>
            </a:r>
          </a:p>
          <a:p>
            <a:pPr marL="285750" lvl="0" indent="-285750">
              <a:spcBef>
                <a:spcPct val="0"/>
              </a:spcBef>
            </a:pPr>
            <a:r>
              <a:rPr lang="en-US" sz="1000" dirty="0" smtClean="0"/>
              <a:t>• Concentric </a:t>
            </a:r>
          </a:p>
          <a:p>
            <a:pPr marL="285750" lvl="0" indent="-285750">
              <a:spcBef>
                <a:spcPct val="0"/>
              </a:spcBef>
            </a:pPr>
            <a:r>
              <a:rPr lang="en-US" sz="1000" dirty="0" smtClean="0"/>
              <a:t>• Blinds 3D</a:t>
            </a:r>
            <a:endParaRPr lang="en-US" sz="1200" dirty="0" smtClean="0"/>
          </a:p>
          <a:p>
            <a:pPr marL="228600" lvl="0" indent="-228600">
              <a:spcBef>
                <a:spcPct val="0"/>
              </a:spcBef>
              <a:spcAft>
                <a:spcPts val="1800"/>
              </a:spcAft>
            </a:pPr>
            <a:endParaRPr lang="en-US" sz="1200" dirty="0" smtClean="0"/>
          </a:p>
        </p:txBody>
      </p:sp>
      <p:sp>
        <p:nvSpPr>
          <p:cNvPr id="6" name="Title 1"/>
          <p:cNvSpPr txBox="1">
            <a:spLocks/>
          </p:cNvSpPr>
          <p:nvPr/>
        </p:nvSpPr>
        <p:spPr>
          <a:xfrm>
            <a:off x="880423" y="203200"/>
            <a:ext cx="7329416" cy="366953"/>
          </a:xfrm>
          <a:prstGeom prst="rect">
            <a:avLst/>
          </a:prstGeom>
        </p:spPr>
        <p:txBody>
          <a:bodyPr vert="horz" wrap="square" lIns="91440" tIns="45720" rIns="91440" bIns="45720" rtlCol="0" anchor="t">
            <a:noAutofit/>
          </a:bodyPr>
          <a:lstStyle/>
          <a:p>
            <a:pPr marL="228600" lvl="0" indent="-228600" algn="ctr">
              <a:spcBef>
                <a:spcPct val="0"/>
              </a:spcBef>
              <a:spcAft>
                <a:spcPts val="1800"/>
              </a:spcAft>
            </a:pPr>
            <a:r>
              <a:rPr lang="en-US" sz="1200" b="1" dirty="0" smtClean="0"/>
              <a:t>RECAP: SERVICE PLANS</a:t>
            </a:r>
          </a:p>
          <a:p>
            <a:pPr marL="228600" lvl="0" indent="-228600" algn="ctr">
              <a:spcBef>
                <a:spcPct val="0"/>
              </a:spcBef>
              <a:spcAft>
                <a:spcPts val="1800"/>
              </a:spcAft>
            </a:pPr>
            <a:endParaRPr lang="en-US" sz="1200" dirty="0" smtClean="0"/>
          </a:p>
          <a:p>
            <a:pPr marL="228600" lvl="0" indent="-228600" algn="ctr">
              <a:spcBef>
                <a:spcPct val="0"/>
              </a:spcBef>
              <a:spcAft>
                <a:spcPts val="1800"/>
              </a:spcAft>
            </a:pPr>
            <a:endParaRPr lang="en-US" sz="1200"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8723</TotalTime>
  <Words>1023</Words>
  <Application>Microsoft Macintosh PowerPoint</Application>
  <PresentationFormat>On-screen Show (4:3)</PresentationFormat>
  <Paragraphs>63</Paragraphs>
  <Slides>3</Slides>
  <Notes>0</Notes>
  <HiddenSlides>0</HiddenSlides>
  <MMClips>0</MMClips>
  <ScaleCrop>false</ScaleCrop>
  <HeadingPairs>
    <vt:vector size="4" baseType="variant">
      <vt:variant>
        <vt:lpstr>Design Template</vt:lpstr>
      </vt:variant>
      <vt:variant>
        <vt:i4>1</vt:i4>
      </vt:variant>
      <vt:variant>
        <vt:lpstr>Slide Titles</vt:lpstr>
      </vt:variant>
      <vt:variant>
        <vt:i4>3</vt:i4>
      </vt:variant>
    </vt:vector>
  </HeadingPairs>
  <TitlesOfParts>
    <vt:vector size="4" baseType="lpstr">
      <vt:lpstr>Office Theme</vt:lpstr>
      <vt:lpstr>Pixelbling Notes     1-22-2013       </vt:lpstr>
      <vt:lpstr>Slide 2</vt:lpstr>
      <vt:lpstr>Slide 3</vt:lpstr>
    </vt:vector>
  </TitlesOfParts>
  <Company>USA.NET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Hello Victor, we have completed all the points from the meeting with a couple of notes on some those points. I have included my comments in the notes below. These were the final notes to complete the project. Please take a look at the notes that have comments in them and respond to them. Also, we still need access to the dedicated server that you are going to use. Here is what we need:  FTP Info Ability to create Database Remote My SQL  Access C Panel access if you have it SSH access if they allow you to have it</dc:title>
  <dc:creator>USA.NET</dc:creator>
  <cp:lastModifiedBy>USA.NET</cp:lastModifiedBy>
  <cp:revision>307</cp:revision>
  <cp:lastPrinted>2012-12-27T20:14:04Z</cp:lastPrinted>
  <dcterms:created xsi:type="dcterms:W3CDTF">2013-01-24T14:07:15Z</dcterms:created>
  <dcterms:modified xsi:type="dcterms:W3CDTF">2013-01-24T14:12:56Z</dcterms:modified>
</cp:coreProperties>
</file>