
<file path=[Content_Types].xml><?xml version="1.0" encoding="utf-8"?>
<Types xmlns="http://schemas.openxmlformats.org/package/2006/content-types">
  <Override PartName="/ppt/slideLayouts/slideLayout8.xml" ContentType="application/vnd.openxmlformats-officedocument.presentationml.slideLayout+xml"/>
  <Override PartName="/ppt/slideLayouts/slideLayout4.xml" ContentType="application/vnd.openxmlformats-officedocument.presentationml.slideLayout+xml"/>
  <Override PartName="/ppt/slideLayouts/slideLayout2.xml" ContentType="application/vnd.openxmlformats-officedocument.presentationml.slideLayout+xml"/>
  <Override PartName="/ppt/slideLayouts/slideLayout1.xml" ContentType="application/vnd.openxmlformats-officedocument.presentationml.slideLayout+xml"/>
  <Override PartName="/ppt/slides/slide2.xml" ContentType="application/vnd.openxmlformats-officedocument.presentationml.slide+xml"/>
  <Override PartName="/ppt/theme/theme1.xml" ContentType="application/vnd.openxmlformats-officedocument.theme+xml"/>
  <Override PartName="/ppt/slideLayouts/slideLayout6.xml" ContentType="application/vnd.openxmlformats-officedocument.presentationml.slideLayout+xml"/>
  <Override PartName="/ppt/presentation.xml" ContentType="application/vnd.openxmlformats-officedocument.presentationml.presentation.main+xml"/>
  <Override PartName="/docProps/app.xml" ContentType="application/vnd.openxmlformats-officedocument.extended-properties+xml"/>
  <Override PartName="/ppt/slides/slide5.xml" ContentType="application/vnd.openxmlformats-officedocument.presentationml.slide+xml"/>
  <Override PartName="/ppt/slides/slide10.xml" ContentType="application/vnd.openxmlformats-officedocument.presentationml.slide+xml"/>
  <Override PartName="/ppt/slideLayouts/slideLayout7.xml" ContentType="application/vnd.openxmlformats-officedocument.presentationml.slideLayout+xml"/>
  <Override PartName="/ppt/presProps.xml" ContentType="application/vnd.openxmlformats-officedocument.presentationml.presProps+xml"/>
  <Override PartName="/ppt/slideLayouts/slideLayout5.xml" ContentType="application/vnd.openxmlformats-officedocument.presentationml.slideLayout+xml"/>
  <Override PartName="/ppt/slideLayouts/slideLayout3.xml" ContentType="application/vnd.openxmlformats-officedocument.presentationml.slideLayout+xml"/>
  <Override PartName="/ppt/slides/slide3.xml" ContentType="application/vnd.openxmlformats-officedocument.presentationml.slide+xml"/>
  <Override PartName="/ppt/slides/slide4.xml" ContentType="application/vnd.openxmlformats-officedocument.presentationml.slide+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Default Extension="png" ContentType="image/png"/>
  <Override PartName="/docProps/core.xml" ContentType="application/vnd.openxmlformats-package.core-properties+xml"/>
  <Override PartName="/ppt/slides/slide1.xml" ContentType="application/vnd.openxmlformats-officedocument.presentationml.slide+xml"/>
  <Override PartName="/ppt/tableStyles.xml" ContentType="application/vnd.openxmlformats-officedocument.presentationml.tableStyles+xml"/>
  <Default Extension="xml" ContentType="application/xml"/>
  <Override PartName="/ppt/slides/slide7.xml" ContentType="application/vnd.openxmlformats-officedocument.presentationml.slide+xml"/>
  <Override PartName="/ppt/slides/slide8.xml" ContentType="application/vnd.openxmlformats-officedocument.presentationml.slide+xml"/>
  <Override PartName="/ppt/slideMasters/slideMaster1.xml" ContentType="application/vnd.openxmlformats-officedocument.presentationml.slideMaster+xml"/>
  <Override PartName="/ppt/viewProps.xml" ContentType="application/vnd.openxmlformats-officedocument.presentationml.viewProps+xml"/>
  <Default Extension="bin" ContentType="application/vnd.openxmlformats-officedocument.presentationml.printerSettings"/>
  <Default Extension="rels" ContentType="application/vnd.openxmlformats-package.relationships+xml"/>
  <Override PartName="/ppt/slides/slide9.xml" ContentType="application/vnd.openxmlformats-officedocument.presentationml.slide+xml"/>
  <Override PartName="/ppt/slides/slide6.xml" ContentType="application/vnd.openxmlformats-officedocument.presentationml.slide+xml"/>
</Types>
</file>

<file path=_rels/.rels><?xml version="1.0" encoding="UTF-8" standalone="yes"?>
<Relationships xmlns="http://schemas.openxmlformats.org/package/2006/relationships"><Relationship Id="rId2" Type="http://schemas.openxmlformats.org/package/2006/relationships/metadata/core-properties" Target="docProps/core.xml"/><Relationship Id="rId3" Type="http://schemas.openxmlformats.org/officeDocument/2006/relationships/extended-properties" Target="docProps/app.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aveSubsetFonts="1" autoCompressPictures="0">
  <p:sldMasterIdLst>
    <p:sldMasterId r:id="rId1"/>
  </p:sldMasterIdLst>
  <p:sldIdLst>
    <p:sldId id="256" r:id="rId2"/>
    <p:sldId id="280" r:id="rId3"/>
    <p:sldId id="268" r:id="rId4"/>
    <p:sldId id="269" r:id="rId5"/>
    <p:sldId id="270" r:id="rId6"/>
    <p:sldId id="271" r:id="rId7"/>
    <p:sldId id="276" r:id="rId8"/>
    <p:sldId id="275" r:id="rId9"/>
    <p:sldId id="277" r:id="rId10"/>
    <p:sldId id="279" r:id="rId11"/>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prnPr/>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lastView="sldThumbnailView">
  <p:normalViewPr showOutlineIcons="0">
    <p:restoredLeft sz="16467" autoAdjust="0"/>
    <p:restoredTop sz="95175" autoAdjust="0"/>
  </p:normalViewPr>
  <p:slideViewPr>
    <p:cSldViewPr snapToGrid="0">
      <p:cViewPr>
        <p:scale>
          <a:sx n="150" d="100"/>
          <a:sy n="150" d="100"/>
        </p:scale>
        <p:origin x="-88" y="-88"/>
      </p:cViewPr>
      <p:guideLst>
        <p:guide orient="horz" pos="70"/>
        <p:guide pos="214"/>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14" Type="http://schemas.openxmlformats.org/officeDocument/2006/relationships/viewProps" Target="viewProps.xml"/><Relationship Id="rId4" Type="http://schemas.openxmlformats.org/officeDocument/2006/relationships/slide" Target="slides/slide3.xml"/><Relationship Id="rId7" Type="http://schemas.openxmlformats.org/officeDocument/2006/relationships/slide" Target="slides/slide6.xml"/><Relationship Id="rId11" Type="http://schemas.openxmlformats.org/officeDocument/2006/relationships/slide" Target="slides/slide10.xml"/><Relationship Id="rId1" Type="http://schemas.openxmlformats.org/officeDocument/2006/relationships/slideMaster" Target="slideMasters/slideMaster1.xml"/><Relationship Id="rId6" Type="http://schemas.openxmlformats.org/officeDocument/2006/relationships/slide" Target="slides/slide5.xml"/><Relationship Id="rId16" Type="http://schemas.openxmlformats.org/officeDocument/2006/relationships/tableStyles" Target="tableStyles.xml"/><Relationship Id="rId8" Type="http://schemas.openxmlformats.org/officeDocument/2006/relationships/slide" Target="slides/slide7.xml"/><Relationship Id="rId13" Type="http://schemas.openxmlformats.org/officeDocument/2006/relationships/presProps" Target="presProps.xml"/><Relationship Id="rId10" Type="http://schemas.openxmlformats.org/officeDocument/2006/relationships/slide" Target="slides/slide9.xml"/><Relationship Id="rId5" Type="http://schemas.openxmlformats.org/officeDocument/2006/relationships/slide" Target="slides/slide4.xml"/><Relationship Id="rId15" Type="http://schemas.openxmlformats.org/officeDocument/2006/relationships/theme" Target="theme/theme1.xml"/><Relationship Id="rId12" Type="http://schemas.openxmlformats.org/officeDocument/2006/relationships/printerSettings" Target="printerSettings/printerSettings1.bin"/><Relationship Id="rId2" Type="http://schemas.openxmlformats.org/officeDocument/2006/relationships/slide" Target="slides/slide1.xml"/><Relationship Id="rId9" Type="http://schemas.openxmlformats.org/officeDocument/2006/relationships/slide" Target="slides/slide8.xml"/><Relationship Id="rId3" Type="http://schemas.openxmlformats.org/officeDocument/2006/relationships/slide" Target="slides/slide2.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E6E309D2-2BED-CF40-8BB6-DFC0910EF8E9}" type="datetimeFigureOut">
              <a:rPr lang="en-US" smtClean="0"/>
              <a:pPr/>
              <a:t>1/5/13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6C9E77F-810F-CA45-B887-415E6E256056}"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6E309D2-2BED-CF40-8BB6-DFC0910EF8E9}" type="datetimeFigureOut">
              <a:rPr lang="en-US" smtClean="0"/>
              <a:pPr/>
              <a:t>1/5/13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6C9E77F-810F-CA45-B887-415E6E256056}"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6E309D2-2BED-CF40-8BB6-DFC0910EF8E9}" type="datetimeFigureOut">
              <a:rPr lang="en-US" smtClean="0"/>
              <a:pPr/>
              <a:t>1/5/13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6C9E77F-810F-CA45-B887-415E6E256056}"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6E309D2-2BED-CF40-8BB6-DFC0910EF8E9}" type="datetimeFigureOut">
              <a:rPr lang="en-US" smtClean="0"/>
              <a:pPr/>
              <a:t>1/5/13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6C9E77F-810F-CA45-B887-415E6E256056}"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E6E309D2-2BED-CF40-8BB6-DFC0910EF8E9}" type="datetimeFigureOut">
              <a:rPr lang="en-US" smtClean="0"/>
              <a:pPr/>
              <a:t>1/5/13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6C9E77F-810F-CA45-B887-415E6E256056}"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E6E309D2-2BED-CF40-8BB6-DFC0910EF8E9}" type="datetimeFigureOut">
              <a:rPr lang="en-US" smtClean="0"/>
              <a:pPr/>
              <a:t>1/5/13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6C9E77F-810F-CA45-B887-415E6E256056}"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E6E309D2-2BED-CF40-8BB6-DFC0910EF8E9}" type="datetimeFigureOut">
              <a:rPr lang="en-US" smtClean="0"/>
              <a:pPr/>
              <a:t>1/5/13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6C9E77F-810F-CA45-B887-415E6E256056}"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E6E309D2-2BED-CF40-8BB6-DFC0910EF8E9}" type="datetimeFigureOut">
              <a:rPr lang="en-US" smtClean="0"/>
              <a:pPr/>
              <a:t>1/5/13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6C9E77F-810F-CA45-B887-415E6E256056}"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6E309D2-2BED-CF40-8BB6-DFC0910EF8E9}" type="datetimeFigureOut">
              <a:rPr lang="en-US" smtClean="0"/>
              <a:pPr/>
              <a:t>1/5/13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6C9E77F-810F-CA45-B887-415E6E256056}"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6E309D2-2BED-CF40-8BB6-DFC0910EF8E9}" type="datetimeFigureOut">
              <a:rPr lang="en-US" smtClean="0"/>
              <a:pPr/>
              <a:t>1/5/13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6C9E77F-810F-CA45-B887-415E6E256056}"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6E309D2-2BED-CF40-8BB6-DFC0910EF8E9}" type="datetimeFigureOut">
              <a:rPr lang="en-US" smtClean="0"/>
              <a:pPr/>
              <a:t>1/5/13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6C9E77F-810F-CA45-B887-415E6E256056}"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4" Type="http://schemas.openxmlformats.org/officeDocument/2006/relationships/slideLayout" Target="../slideLayouts/slideLayout4.xml"/><Relationship Id="rId10" Type="http://schemas.openxmlformats.org/officeDocument/2006/relationships/slideLayout" Target="../slideLayouts/slideLayout10.xml"/><Relationship Id="rId5" Type="http://schemas.openxmlformats.org/officeDocument/2006/relationships/slideLayout" Target="../slideLayouts/slideLayout5.xml"/><Relationship Id="rId7" Type="http://schemas.openxmlformats.org/officeDocument/2006/relationships/slideLayout" Target="../slideLayouts/slideLayout7.xml"/><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9" Type="http://schemas.openxmlformats.org/officeDocument/2006/relationships/slideLayout" Target="../slideLayouts/slideLayout9.xml"/><Relationship Id="rId3" Type="http://schemas.openxmlformats.org/officeDocument/2006/relationships/slideLayout" Target="../slideLayouts/slideLayout3.xml"/><Relationship Id="rId6" Type="http://schemas.openxmlformats.org/officeDocument/2006/relationships/slideLayout" Target="../slideLayouts/slideLayout6.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6E309D2-2BED-CF40-8BB6-DFC0910EF8E9}" type="datetimeFigureOut">
              <a:rPr lang="en-US" smtClean="0"/>
              <a:pPr/>
              <a:t>1/5/13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6C9E77F-810F-CA45-B887-415E6E256056}"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r:id="rId1"/>
    <p:sldLayoutId r:id="rId2"/>
    <p:sldLayoutId r:id="rId3"/>
    <p:sldLayoutId r:id="rId4"/>
    <p:sldLayoutId r:id="rId5"/>
    <p:sldLayoutId r:id="rId6"/>
    <p:sldLayoutId r:id="rId7"/>
    <p:sldLayoutId r:id="rId8"/>
    <p:sldLayoutId r:id="rId9"/>
    <p:sldLayoutId r:id="rId10"/>
    <p:sldLayoutId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3" Type="http://schemas.openxmlformats.org/officeDocument/2006/relationships/hyperlink" Target="mailto:test2@pixelbling.com" TargetMode="Externa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9.png"/><Relationship Id="rId3" Type="http://schemas.openxmlformats.org/officeDocument/2006/relationships/image" Target="../media/image10.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3" Type="http://schemas.openxmlformats.org/officeDocument/2006/relationships/image" Target="../media/image4.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5.png"/><Relationship Id="rId3" Type="http://schemas.openxmlformats.org/officeDocument/2006/relationships/image" Target="../media/image6.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ctrTitle"/>
          </p:nvPr>
        </p:nvSpPr>
        <p:spPr>
          <a:xfrm>
            <a:off x="2019300" y="368963"/>
            <a:ext cx="5664200" cy="468392"/>
          </a:xfrm>
        </p:spPr>
        <p:txBody>
          <a:bodyPr vert="horz" wrap="square" anchor="t">
            <a:noAutofit/>
          </a:bodyPr>
          <a:lstStyle/>
          <a:p>
            <a:pPr lvl="0" algn="l">
              <a:spcAft>
                <a:spcPts val="1800"/>
              </a:spcAft>
            </a:pPr>
            <a:r>
              <a:rPr lang="en-US" sz="2000" b="1" dirty="0" smtClean="0"/>
              <a:t>Pixelbling Notes     1-4-2013</a:t>
            </a:r>
            <a:br>
              <a:rPr lang="en-US" sz="2000" b="1" dirty="0" smtClean="0"/>
            </a:br>
            <a:r>
              <a:rPr lang="en-US" sz="2000" b="1" dirty="0" smtClean="0"/>
              <a:t>     </a:t>
            </a:r>
            <a:r>
              <a:rPr lang="en-US" sz="2000" dirty="0" smtClean="0"/>
              <a:t/>
            </a:r>
            <a:br>
              <a:rPr lang="en-US" sz="2000" dirty="0" smtClean="0"/>
            </a:br>
            <a:endParaRPr lang="en-US" sz="2000" i="1" dirty="0"/>
          </a:p>
        </p:txBody>
      </p:sp>
      <p:sp>
        <p:nvSpPr>
          <p:cNvPr id="5" name="TextBox 4"/>
          <p:cNvSpPr txBox="1"/>
          <p:nvPr/>
        </p:nvSpPr>
        <p:spPr>
          <a:xfrm>
            <a:off x="3312220" y="368962"/>
            <a:ext cx="909573" cy="369332"/>
          </a:xfrm>
          <a:prstGeom prst="rect">
            <a:avLst/>
          </a:prstGeom>
          <a:noFill/>
        </p:spPr>
        <p:txBody>
          <a:bodyPr wrap="square" rtlCol="0">
            <a:spAutoFit/>
          </a:bodyPr>
          <a:lstStyle/>
          <a:p>
            <a:endParaRPr lang="en-US" dirty="0"/>
          </a:p>
        </p:txBody>
      </p:sp>
      <p:pic>
        <p:nvPicPr>
          <p:cNvPr id="6" name="Picture 5"/>
          <p:cNvPicPr>
            <a:picLocks noChangeAspect="1"/>
          </p:cNvPicPr>
          <p:nvPr/>
        </p:nvPicPr>
        <p:blipFill>
          <a:blip r:embed="rId2"/>
          <a:stretch>
            <a:fillRect/>
          </a:stretch>
        </p:blipFill>
        <p:spPr>
          <a:xfrm>
            <a:off x="234223" y="245850"/>
            <a:ext cx="1785077" cy="591504"/>
          </a:xfrm>
          <a:prstGeom prst="rect">
            <a:avLst/>
          </a:prstGeom>
        </p:spPr>
      </p:pic>
      <p:sp>
        <p:nvSpPr>
          <p:cNvPr id="8" name="Rectangle 7"/>
          <p:cNvSpPr/>
          <p:nvPr/>
        </p:nvSpPr>
        <p:spPr>
          <a:xfrm>
            <a:off x="844789" y="1009134"/>
            <a:ext cx="7403624" cy="5078314"/>
          </a:xfrm>
          <a:prstGeom prst="rect">
            <a:avLst/>
          </a:prstGeom>
        </p:spPr>
        <p:txBody>
          <a:bodyPr wrap="square">
            <a:spAutoFit/>
          </a:bodyPr>
          <a:lstStyle/>
          <a:p>
            <a:r>
              <a:rPr lang="en-US" dirty="0" smtClean="0"/>
              <a:t>1</a:t>
            </a:r>
            <a:r>
              <a:rPr lang="en-US" dirty="0" smtClean="0"/>
              <a:t>) Created account on website for </a:t>
            </a:r>
            <a:r>
              <a:rPr lang="en-US" dirty="0" smtClean="0">
                <a:hlinkClick r:id="rId3"/>
              </a:rPr>
              <a:t>test2@</a:t>
            </a:r>
            <a:r>
              <a:rPr lang="en-US" dirty="0" smtClean="0">
                <a:hlinkClick r:id="rId3"/>
              </a:rPr>
              <a:t>pixelbling.com</a:t>
            </a:r>
            <a:r>
              <a:rPr lang="en-US" dirty="0" smtClean="0"/>
              <a:t>. I  Chose Free trial.  </a:t>
            </a:r>
            <a:endParaRPr lang="en-US" dirty="0" smtClean="0"/>
          </a:p>
          <a:p>
            <a:r>
              <a:rPr lang="en-US" dirty="0" smtClean="0"/>
              <a:t>Did not </a:t>
            </a:r>
            <a:r>
              <a:rPr lang="en-US" dirty="0" smtClean="0"/>
              <a:t>send “Welcome email” </a:t>
            </a:r>
            <a:r>
              <a:rPr lang="en-US" dirty="0" smtClean="0"/>
              <a:t>to</a:t>
            </a:r>
            <a:r>
              <a:rPr lang="en-US" dirty="0" smtClean="0"/>
              <a:t> </a:t>
            </a:r>
            <a:r>
              <a:rPr lang="en-US" dirty="0" smtClean="0"/>
              <a:t>new user</a:t>
            </a:r>
            <a:r>
              <a:rPr lang="en-US" dirty="0" smtClean="0"/>
              <a:t>. User: test2    Password: pass12</a:t>
            </a:r>
          </a:p>
          <a:p>
            <a:r>
              <a:rPr lang="en-US" dirty="0" smtClean="0"/>
              <a:t>2) Web site: Tried to log on with test2. Gave error message: </a:t>
            </a:r>
            <a:r>
              <a:rPr dirty="0" smtClean="0"/>
              <a:t>You did not enter the correct username/password combination. </a:t>
            </a:r>
            <a:endParaRPr lang="en-US" dirty="0" smtClean="0"/>
          </a:p>
          <a:p>
            <a:r>
              <a:rPr lang="en-US" dirty="0" smtClean="0"/>
              <a:t>User: test2    Password: </a:t>
            </a:r>
            <a:r>
              <a:rPr lang="en-US" dirty="0" smtClean="0"/>
              <a:t>pass12</a:t>
            </a:r>
          </a:p>
          <a:p>
            <a:r>
              <a:rPr lang="en-US" dirty="0" smtClean="0"/>
              <a:t>3) ADIM: </a:t>
            </a:r>
            <a:r>
              <a:rPr lang="en-US" dirty="0" smtClean="0">
                <a:hlinkClick r:id="rId3"/>
              </a:rPr>
              <a:t>test2@pixelbling.com</a:t>
            </a:r>
            <a:r>
              <a:rPr lang="en-US" dirty="0" smtClean="0"/>
              <a:t> Free Trial. Expiration is set to 0000. Is set to Basic Service. And is not Active</a:t>
            </a:r>
            <a:r>
              <a:rPr lang="en-US" dirty="0" smtClean="0"/>
              <a:t>.</a:t>
            </a:r>
          </a:p>
          <a:p>
            <a:r>
              <a:rPr lang="en-US" dirty="0" smtClean="0"/>
              <a:t>4) Web Site:  Click forgot password for test2. Did not send email. I assume its because Account is not Active</a:t>
            </a:r>
            <a:r>
              <a:rPr lang="en-US" dirty="0" smtClean="0"/>
              <a:t>.</a:t>
            </a:r>
          </a:p>
          <a:p>
            <a:r>
              <a:rPr lang="en-US" dirty="0" smtClean="0"/>
              <a:t>5)Linda tried to create a NEW ACOUNT. It said she already existed. She does not exist because I deleted it last month. Sounds like it still holding on to info.</a:t>
            </a:r>
          </a:p>
          <a:p>
            <a:r>
              <a:rPr lang="en-US" dirty="0" smtClean="0"/>
              <a:t>She then sent a request to send her the password. Nothing was sent</a:t>
            </a:r>
            <a:r>
              <a:rPr lang="en-US" dirty="0" smtClean="0"/>
              <a:t>.</a:t>
            </a:r>
          </a:p>
          <a:p>
            <a:r>
              <a:rPr lang="en-US" dirty="0" smtClean="0"/>
              <a:t>6) Account User “</a:t>
            </a:r>
            <a:r>
              <a:rPr lang="en-US" dirty="0" err="1" smtClean="0"/>
              <a:t>belo</a:t>
            </a:r>
            <a:r>
              <a:rPr lang="en-US" dirty="0" smtClean="0"/>
              <a:t>” not able to see Advanced themes.</a:t>
            </a:r>
          </a:p>
          <a:p>
            <a:endParaRPr lang="en-US" dirty="0" smtClean="0"/>
          </a:p>
          <a:p>
            <a:r>
              <a:rPr lang="en-US" dirty="0" smtClean="0"/>
              <a:t> </a:t>
            </a:r>
            <a:endParaRPr lang="en-US" dirty="0" smtClean="0"/>
          </a:p>
          <a:p>
            <a:r>
              <a:rPr lang="en-US" dirty="0" smtClean="0"/>
              <a:t> </a:t>
            </a:r>
            <a:endParaRPr lang="en-US" dirty="0" smtClean="0"/>
          </a:p>
          <a:p>
            <a:r>
              <a:rPr lang="en-US" dirty="0" smtClean="0"/>
              <a:t> </a:t>
            </a:r>
            <a:endParaRPr lang="en-US" dirty="0" smtClean="0"/>
          </a:p>
          <a:p>
            <a:r>
              <a:rPr lang="en-US" dirty="0" smtClean="0"/>
              <a:t> </a:t>
            </a:r>
            <a:endParaRPr lang="en-US" dirty="0"/>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grpSp>
        <p:nvGrpSpPr>
          <p:cNvPr id="16" name="Group 15"/>
          <p:cNvGrpSpPr/>
          <p:nvPr/>
        </p:nvGrpSpPr>
        <p:grpSpPr>
          <a:xfrm>
            <a:off x="677334" y="663925"/>
            <a:ext cx="6908800" cy="1344061"/>
            <a:chOff x="736601" y="799392"/>
            <a:chExt cx="6908800" cy="1344061"/>
          </a:xfrm>
        </p:grpSpPr>
        <p:pic>
          <p:nvPicPr>
            <p:cNvPr id="4" name="Picture 3"/>
            <p:cNvPicPr>
              <a:picLocks noChangeAspect="1"/>
            </p:cNvPicPr>
            <p:nvPr/>
          </p:nvPicPr>
          <p:blipFill>
            <a:blip r:embed="rId2"/>
            <a:stretch>
              <a:fillRect/>
            </a:stretch>
          </p:blipFill>
          <p:spPr>
            <a:xfrm>
              <a:off x="736601" y="799392"/>
              <a:ext cx="6908800" cy="1344061"/>
            </a:xfrm>
            <a:prstGeom prst="rect">
              <a:avLst/>
            </a:prstGeom>
          </p:spPr>
        </p:pic>
        <p:sp>
          <p:nvSpPr>
            <p:cNvPr id="5" name="TextBox 4"/>
            <p:cNvSpPr txBox="1"/>
            <p:nvPr/>
          </p:nvSpPr>
          <p:spPr>
            <a:xfrm>
              <a:off x="1358900" y="1104900"/>
              <a:ext cx="546100" cy="523220"/>
            </a:xfrm>
            <a:prstGeom prst="rect">
              <a:avLst/>
            </a:prstGeom>
            <a:noFill/>
            <a:ln w="38100" cap="flat" cmpd="sng" algn="ctr">
              <a:solidFill>
                <a:srgbClr val="FF0000"/>
              </a:solidFill>
              <a:prstDash val="solid"/>
              <a:round/>
              <a:headEnd type="none" w="med" len="med"/>
              <a:tailEnd type="none" w="med" len="med"/>
            </a:ln>
          </p:spPr>
          <p:txBody>
            <a:bodyPr wrap="square" rtlCol="0">
              <a:spAutoFit/>
            </a:bodyPr>
            <a:lstStyle/>
            <a:p>
              <a:endParaRPr lang="en-US" sz="1400" dirty="0" smtClean="0"/>
            </a:p>
            <a:p>
              <a:r>
                <a:rPr lang="en-US" sz="1400" dirty="0" smtClean="0"/>
                <a:t> </a:t>
              </a:r>
            </a:p>
          </p:txBody>
        </p:sp>
      </p:grpSp>
      <p:sp>
        <p:nvSpPr>
          <p:cNvPr id="6" name="Rectangle 5"/>
          <p:cNvSpPr/>
          <p:nvPr/>
        </p:nvSpPr>
        <p:spPr>
          <a:xfrm>
            <a:off x="870188" y="230201"/>
            <a:ext cx="7403624" cy="369332"/>
          </a:xfrm>
          <a:prstGeom prst="rect">
            <a:avLst/>
          </a:prstGeom>
        </p:spPr>
        <p:txBody>
          <a:bodyPr wrap="square">
            <a:spAutoFit/>
          </a:bodyPr>
          <a:lstStyle/>
          <a:p>
            <a:r>
              <a:rPr lang="en-US" dirty="0" smtClean="0"/>
              <a:t>14) Not sure what is  “edit icon” does? </a:t>
            </a:r>
            <a:endParaRPr lang="en-US" dirty="0"/>
          </a:p>
        </p:txBody>
      </p:sp>
      <p:sp>
        <p:nvSpPr>
          <p:cNvPr id="8" name="Rectangle 7"/>
          <p:cNvSpPr/>
          <p:nvPr/>
        </p:nvSpPr>
        <p:spPr>
          <a:xfrm>
            <a:off x="825976" y="2358181"/>
            <a:ext cx="7403624" cy="369332"/>
          </a:xfrm>
          <a:prstGeom prst="rect">
            <a:avLst/>
          </a:prstGeom>
        </p:spPr>
        <p:txBody>
          <a:bodyPr wrap="square">
            <a:spAutoFit/>
          </a:bodyPr>
          <a:lstStyle/>
          <a:p>
            <a:r>
              <a:rPr lang="en-US" dirty="0" smtClean="0"/>
              <a:t>15) Not sure what is Add “new blank slide” is? </a:t>
            </a:r>
            <a:endParaRPr lang="en-US" dirty="0"/>
          </a:p>
        </p:txBody>
      </p:sp>
      <p:grpSp>
        <p:nvGrpSpPr>
          <p:cNvPr id="14" name="Group 13"/>
          <p:cNvGrpSpPr/>
          <p:nvPr/>
        </p:nvGrpSpPr>
        <p:grpSpPr>
          <a:xfrm>
            <a:off x="775178" y="2694519"/>
            <a:ext cx="5481930" cy="1468961"/>
            <a:chOff x="851376" y="3009039"/>
            <a:chExt cx="5481930" cy="1468961"/>
          </a:xfrm>
        </p:grpSpPr>
        <p:pic>
          <p:nvPicPr>
            <p:cNvPr id="7" name="Picture 6"/>
            <p:cNvPicPr>
              <a:picLocks noChangeAspect="1"/>
            </p:cNvPicPr>
            <p:nvPr/>
          </p:nvPicPr>
          <p:blipFill>
            <a:blip r:embed="rId3"/>
            <a:stretch>
              <a:fillRect/>
            </a:stretch>
          </p:blipFill>
          <p:spPr>
            <a:xfrm>
              <a:off x="851376" y="3009039"/>
              <a:ext cx="5481930" cy="1468961"/>
            </a:xfrm>
            <a:prstGeom prst="rect">
              <a:avLst/>
            </a:prstGeom>
          </p:spPr>
        </p:pic>
        <p:sp>
          <p:nvSpPr>
            <p:cNvPr id="10" name="TextBox 9"/>
            <p:cNvSpPr txBox="1"/>
            <p:nvPr/>
          </p:nvSpPr>
          <p:spPr>
            <a:xfrm>
              <a:off x="1333500" y="3643514"/>
              <a:ext cx="546100" cy="523220"/>
            </a:xfrm>
            <a:prstGeom prst="rect">
              <a:avLst/>
            </a:prstGeom>
            <a:noFill/>
            <a:ln w="38100" cap="flat" cmpd="sng" algn="ctr">
              <a:solidFill>
                <a:srgbClr val="FF0000"/>
              </a:solidFill>
              <a:prstDash val="solid"/>
              <a:round/>
              <a:headEnd type="none" w="med" len="med"/>
              <a:tailEnd type="none" w="med" len="med"/>
            </a:ln>
          </p:spPr>
          <p:txBody>
            <a:bodyPr wrap="square" rtlCol="0">
              <a:spAutoFit/>
            </a:bodyPr>
            <a:lstStyle/>
            <a:p>
              <a:endParaRPr lang="en-US" sz="1400" dirty="0" smtClean="0"/>
            </a:p>
            <a:p>
              <a:r>
                <a:rPr lang="en-US" sz="1400" dirty="0" smtClean="0"/>
                <a:t> </a:t>
              </a:r>
            </a:p>
          </p:txBody>
        </p:sp>
      </p:grpSp>
      <p:sp>
        <p:nvSpPr>
          <p:cNvPr id="12" name="Rectangle 11"/>
          <p:cNvSpPr/>
          <p:nvPr/>
        </p:nvSpPr>
        <p:spPr>
          <a:xfrm>
            <a:off x="724376" y="4491781"/>
            <a:ext cx="7403624" cy="646331"/>
          </a:xfrm>
          <a:prstGeom prst="rect">
            <a:avLst/>
          </a:prstGeom>
        </p:spPr>
        <p:txBody>
          <a:bodyPr wrap="square">
            <a:spAutoFit/>
          </a:bodyPr>
          <a:lstStyle/>
          <a:p>
            <a:r>
              <a:rPr lang="en-US" dirty="0" smtClean="0"/>
              <a:t>16) </a:t>
            </a:r>
            <a:r>
              <a:rPr lang="en-US" dirty="0" err="1" smtClean="0"/>
              <a:t>Fullscreen</a:t>
            </a:r>
            <a:r>
              <a:rPr lang="en-US" dirty="0" smtClean="0"/>
              <a:t> mode should look like the play button. Remove or Move Play button next to Edit icon.</a:t>
            </a:r>
            <a:endParaRPr lang="en-US" dirty="0"/>
          </a:p>
        </p:txBody>
      </p:sp>
      <p:grpSp>
        <p:nvGrpSpPr>
          <p:cNvPr id="15" name="Group 14"/>
          <p:cNvGrpSpPr/>
          <p:nvPr/>
        </p:nvGrpSpPr>
        <p:grpSpPr>
          <a:xfrm>
            <a:off x="791634" y="5099072"/>
            <a:ext cx="6908800" cy="1344061"/>
            <a:chOff x="774701" y="5513939"/>
            <a:chExt cx="6908800" cy="1344061"/>
          </a:xfrm>
        </p:grpSpPr>
        <p:pic>
          <p:nvPicPr>
            <p:cNvPr id="9" name="Picture 8"/>
            <p:cNvPicPr>
              <a:picLocks noChangeAspect="1"/>
            </p:cNvPicPr>
            <p:nvPr/>
          </p:nvPicPr>
          <p:blipFill>
            <a:blip r:embed="rId2"/>
            <a:stretch>
              <a:fillRect/>
            </a:stretch>
          </p:blipFill>
          <p:spPr>
            <a:xfrm>
              <a:off x="774701" y="5513939"/>
              <a:ext cx="6908800" cy="1344061"/>
            </a:xfrm>
            <a:prstGeom prst="rect">
              <a:avLst/>
            </a:prstGeom>
          </p:spPr>
        </p:pic>
        <p:sp>
          <p:nvSpPr>
            <p:cNvPr id="11" name="TextBox 10"/>
            <p:cNvSpPr txBox="1"/>
            <p:nvPr/>
          </p:nvSpPr>
          <p:spPr>
            <a:xfrm>
              <a:off x="1718733" y="5870247"/>
              <a:ext cx="546100" cy="523220"/>
            </a:xfrm>
            <a:prstGeom prst="rect">
              <a:avLst/>
            </a:prstGeom>
            <a:noFill/>
            <a:ln w="38100" cap="flat" cmpd="sng" algn="ctr">
              <a:solidFill>
                <a:srgbClr val="FF0000"/>
              </a:solidFill>
              <a:prstDash val="solid"/>
              <a:round/>
              <a:headEnd type="none" w="med" len="med"/>
              <a:tailEnd type="none" w="med" len="med"/>
            </a:ln>
          </p:spPr>
          <p:txBody>
            <a:bodyPr wrap="square" rtlCol="0">
              <a:spAutoFit/>
            </a:bodyPr>
            <a:lstStyle/>
            <a:p>
              <a:endParaRPr lang="en-US" sz="1400" dirty="0" smtClean="0"/>
            </a:p>
            <a:p>
              <a:r>
                <a:rPr lang="en-US" sz="1400" dirty="0" smtClean="0"/>
                <a:t> </a:t>
              </a:r>
            </a:p>
          </p:txBody>
        </p:sp>
        <p:sp>
          <p:nvSpPr>
            <p:cNvPr id="13" name="TextBox 12"/>
            <p:cNvSpPr txBox="1"/>
            <p:nvPr/>
          </p:nvSpPr>
          <p:spPr>
            <a:xfrm>
              <a:off x="6858000" y="5832147"/>
              <a:ext cx="546100" cy="523220"/>
            </a:xfrm>
            <a:prstGeom prst="rect">
              <a:avLst/>
            </a:prstGeom>
            <a:noFill/>
            <a:ln w="38100" cap="flat" cmpd="sng" algn="ctr">
              <a:solidFill>
                <a:srgbClr val="FF0000"/>
              </a:solidFill>
              <a:prstDash val="solid"/>
              <a:round/>
              <a:headEnd type="none" w="med" len="med"/>
              <a:tailEnd type="none" w="med" len="med"/>
            </a:ln>
          </p:spPr>
          <p:txBody>
            <a:bodyPr wrap="square" rtlCol="0">
              <a:spAutoFit/>
            </a:bodyPr>
            <a:lstStyle/>
            <a:p>
              <a:endParaRPr lang="en-US" sz="1400" dirty="0" smtClean="0"/>
            </a:p>
            <a:p>
              <a:r>
                <a:rPr lang="en-US" sz="1400" dirty="0" smtClean="0"/>
                <a:t> </a:t>
              </a:r>
            </a:p>
          </p:txBody>
        </p:sp>
      </p:gr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 name="Rectangle 3"/>
          <p:cNvSpPr/>
          <p:nvPr/>
        </p:nvSpPr>
        <p:spPr>
          <a:xfrm>
            <a:off x="491545" y="831335"/>
            <a:ext cx="7403624" cy="369332"/>
          </a:xfrm>
          <a:prstGeom prst="rect">
            <a:avLst/>
          </a:prstGeom>
        </p:spPr>
        <p:txBody>
          <a:bodyPr wrap="square">
            <a:spAutoFit/>
          </a:bodyPr>
          <a:lstStyle/>
          <a:p>
            <a:r>
              <a:rPr lang="en-US" dirty="0" smtClean="0"/>
              <a:t>6</a:t>
            </a:r>
            <a:r>
              <a:rPr lang="en-US" dirty="0" smtClean="0"/>
              <a:t>) Account User “</a:t>
            </a:r>
            <a:r>
              <a:rPr lang="en-US" dirty="0" err="1" smtClean="0"/>
              <a:t>belo</a:t>
            </a:r>
            <a:r>
              <a:rPr lang="en-US" dirty="0" smtClean="0"/>
              <a:t>” not able to see Advanced themes.</a:t>
            </a:r>
            <a:endParaRPr lang="en-US" dirty="0"/>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txBox="1">
            <a:spLocks/>
          </p:cNvSpPr>
          <p:nvPr/>
        </p:nvSpPr>
        <p:spPr>
          <a:xfrm>
            <a:off x="1045523" y="420447"/>
            <a:ext cx="7329416" cy="366953"/>
          </a:xfrm>
          <a:prstGeom prst="rect">
            <a:avLst/>
          </a:prstGeom>
        </p:spPr>
        <p:txBody>
          <a:bodyPr vert="horz" wrap="square" lIns="91440" tIns="45720" rIns="91440" bIns="45720" rtlCol="0" anchor="t">
            <a:noAutofit/>
          </a:bodyPr>
          <a:lstStyle/>
          <a:p>
            <a:pPr marL="228600" lvl="0" indent="-228600">
              <a:spcBef>
                <a:spcPct val="0"/>
              </a:spcBef>
              <a:spcAft>
                <a:spcPts val="1800"/>
              </a:spcAft>
            </a:pPr>
            <a:r>
              <a:rPr lang="en-US" sz="1200" dirty="0" smtClean="0"/>
              <a:t>7). Need to revisit the crop aspect ration. Needs to proportionate scale.</a:t>
            </a:r>
          </a:p>
          <a:p>
            <a:pPr marL="228600" lvl="0" indent="-228600">
              <a:spcBef>
                <a:spcPct val="0"/>
              </a:spcBef>
              <a:spcAft>
                <a:spcPts val="1800"/>
              </a:spcAft>
            </a:pPr>
            <a:endParaRPr lang="en-US" sz="1200" dirty="0" smtClean="0"/>
          </a:p>
          <a:p>
            <a:pPr marL="228600" lvl="0" indent="-228600">
              <a:spcBef>
                <a:spcPct val="0"/>
              </a:spcBef>
              <a:spcAft>
                <a:spcPts val="1800"/>
              </a:spcAft>
            </a:pPr>
            <a:endParaRPr lang="en-US" sz="1200" dirty="0" smtClean="0"/>
          </a:p>
        </p:txBody>
      </p:sp>
      <p:pic>
        <p:nvPicPr>
          <p:cNvPr id="7" name="Picture 6"/>
          <p:cNvPicPr>
            <a:picLocks noChangeAspect="1"/>
          </p:cNvPicPr>
          <p:nvPr/>
        </p:nvPicPr>
        <p:blipFill>
          <a:blip r:embed="rId2"/>
          <a:stretch>
            <a:fillRect/>
          </a:stretch>
        </p:blipFill>
        <p:spPr>
          <a:xfrm>
            <a:off x="838473" y="987878"/>
            <a:ext cx="7206266" cy="5510674"/>
          </a:xfrm>
          <a:prstGeom prst="rect">
            <a:avLst/>
          </a:prstGeom>
        </p:spPr>
      </p:pic>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txBox="1">
            <a:spLocks/>
          </p:cNvSpPr>
          <p:nvPr/>
        </p:nvSpPr>
        <p:spPr>
          <a:xfrm>
            <a:off x="1045523" y="585546"/>
            <a:ext cx="7581718" cy="1252451"/>
          </a:xfrm>
          <a:prstGeom prst="rect">
            <a:avLst/>
          </a:prstGeom>
        </p:spPr>
        <p:txBody>
          <a:bodyPr vert="horz" wrap="square" lIns="91440" tIns="45720" rIns="91440" bIns="45720" rtlCol="0" anchor="t">
            <a:noAutofit/>
          </a:bodyPr>
          <a:lstStyle/>
          <a:p>
            <a:pPr marL="228600" lvl="0" indent="-228600">
              <a:spcBef>
                <a:spcPct val="0"/>
              </a:spcBef>
              <a:spcAft>
                <a:spcPts val="600"/>
              </a:spcAft>
            </a:pPr>
            <a:r>
              <a:rPr lang="en-US" sz="1000" b="1" dirty="0" smtClean="0"/>
              <a:t>SERVICE PLANS: </a:t>
            </a:r>
            <a:r>
              <a:rPr lang="en-US" sz="1000" dirty="0" smtClean="0"/>
              <a:t>Both Service Plans include the following.  You’ll have the capability to receive and organize your photos, create slides, and play them from your PC onto the air.</a:t>
            </a:r>
          </a:p>
          <a:p>
            <a:pPr marL="228600" lvl="0" indent="-228600">
              <a:spcBef>
                <a:spcPct val="0"/>
              </a:spcBef>
              <a:spcAft>
                <a:spcPts val="600"/>
              </a:spcAft>
            </a:pPr>
            <a:r>
              <a:rPr lang="en-US" sz="1000" dirty="0" smtClean="0"/>
              <a:t>•Pixelbling Parses photos from the email </a:t>
            </a:r>
            <a:r>
              <a:rPr lang="en-US" sz="1000" dirty="0" err="1" smtClean="0"/>
              <a:t>address(es</a:t>
            </a:r>
            <a:r>
              <a:rPr lang="en-US" sz="1000" dirty="0" smtClean="0"/>
              <a:t>) and send them to an Image Library. • Viewers submit their photos designated email address. • Image Library that sorts and organizes Photos. • Create Multiple Albums • </a:t>
            </a:r>
            <a:r>
              <a:rPr lang="en-US" sz="1000" dirty="0" err="1" smtClean="0"/>
              <a:t>Fullscreen</a:t>
            </a:r>
            <a:r>
              <a:rPr lang="en-US" sz="1000" dirty="0" smtClean="0"/>
              <a:t> photo templates with text field • </a:t>
            </a:r>
            <a:r>
              <a:rPr lang="en-US" sz="1000" dirty="0" err="1" smtClean="0"/>
              <a:t>Fullscreen</a:t>
            </a:r>
            <a:r>
              <a:rPr lang="en-US" sz="1000" dirty="0" smtClean="0"/>
              <a:t> Mode for On Air Broadcast • Upload Pics from desktop • Dynamic Transitions • Editing Tool for Images.</a:t>
            </a:r>
          </a:p>
          <a:p>
            <a:pPr marL="228600" lvl="0" indent="-228600">
              <a:spcBef>
                <a:spcPct val="0"/>
              </a:spcBef>
              <a:spcAft>
                <a:spcPts val="1800"/>
              </a:spcAft>
            </a:pPr>
            <a:endParaRPr lang="en-US" sz="1200" dirty="0" smtClean="0"/>
          </a:p>
          <a:p>
            <a:pPr marL="228600" lvl="0" indent="-228600">
              <a:spcBef>
                <a:spcPct val="0"/>
              </a:spcBef>
              <a:spcAft>
                <a:spcPts val="1800"/>
              </a:spcAft>
            </a:pPr>
            <a:endParaRPr lang="en-US" sz="1200" dirty="0" smtClean="0"/>
          </a:p>
        </p:txBody>
      </p:sp>
      <p:sp>
        <p:nvSpPr>
          <p:cNvPr id="4" name="Title 1"/>
          <p:cNvSpPr txBox="1">
            <a:spLocks/>
          </p:cNvSpPr>
          <p:nvPr/>
        </p:nvSpPr>
        <p:spPr>
          <a:xfrm>
            <a:off x="1066800" y="1837997"/>
            <a:ext cx="3076028" cy="3529724"/>
          </a:xfrm>
          <a:prstGeom prst="rect">
            <a:avLst/>
          </a:prstGeom>
          <a:ln w="3175" cmpd="sng">
            <a:solidFill>
              <a:schemeClr val="tx1"/>
            </a:solidFill>
          </a:ln>
        </p:spPr>
        <p:txBody>
          <a:bodyPr vert="horz" wrap="square" lIns="91440" tIns="45720" rIns="91440" bIns="45720" rtlCol="0" anchor="t">
            <a:noAutofit/>
          </a:bodyPr>
          <a:lstStyle/>
          <a:p>
            <a:pPr marL="285750" lvl="0" indent="-285750">
              <a:spcBef>
                <a:spcPct val="0"/>
              </a:spcBef>
            </a:pPr>
            <a:r>
              <a:rPr lang="en-US" sz="1000" b="1" dirty="0" smtClean="0"/>
              <a:t>I. STANDARD PLAN $220/mo</a:t>
            </a:r>
          </a:p>
          <a:p>
            <a:pPr marL="285750" lvl="0" indent="-285750">
              <a:spcBef>
                <a:spcPct val="0"/>
              </a:spcBef>
            </a:pPr>
            <a:r>
              <a:rPr lang="en-US" sz="1000" dirty="0" smtClean="0"/>
              <a:t>This plan is a basic plan that gets your viewer pics straight to the air with ease. Viewers submit their photos to ONE designated email address.</a:t>
            </a:r>
          </a:p>
          <a:p>
            <a:pPr marL="285750" lvl="0" indent="-285750">
              <a:spcBef>
                <a:spcPct val="0"/>
              </a:spcBef>
            </a:pPr>
            <a:endParaRPr lang="en-US" sz="1000" b="1" dirty="0" smtClean="0"/>
          </a:p>
          <a:p>
            <a:pPr marL="285750" lvl="0" indent="-285750">
              <a:spcBef>
                <a:spcPct val="0"/>
              </a:spcBef>
            </a:pPr>
            <a:r>
              <a:rPr lang="en-US" sz="1000" b="1" dirty="0" smtClean="0"/>
              <a:t>Templates</a:t>
            </a:r>
            <a:r>
              <a:rPr lang="en-US" sz="1000" dirty="0" smtClean="0"/>
              <a:t>: </a:t>
            </a:r>
          </a:p>
          <a:p>
            <a:pPr marL="285750" lvl="0" indent="-285750">
              <a:spcBef>
                <a:spcPct val="0"/>
              </a:spcBef>
            </a:pPr>
            <a:r>
              <a:rPr lang="en-US" sz="1000" dirty="0" smtClean="0"/>
              <a:t>•FS Weather Photo </a:t>
            </a:r>
            <a:r>
              <a:rPr lang="en-US" sz="1000" dirty="0" err="1" smtClean="0"/>
              <a:t>w</a:t>
            </a:r>
            <a:r>
              <a:rPr lang="en-US" sz="1000" dirty="0" smtClean="0"/>
              <a:t>/text</a:t>
            </a:r>
          </a:p>
          <a:p>
            <a:pPr marL="285750" lvl="0" indent="-285750">
              <a:spcBef>
                <a:spcPct val="0"/>
              </a:spcBef>
            </a:pPr>
            <a:r>
              <a:rPr lang="en-US" sz="1000" dirty="0" smtClean="0"/>
              <a:t>•FS Generic Photo </a:t>
            </a:r>
            <a:r>
              <a:rPr lang="en-US" sz="1000" dirty="0" err="1" smtClean="0"/>
              <a:t>w</a:t>
            </a:r>
            <a:r>
              <a:rPr lang="en-US" sz="1000" dirty="0" smtClean="0"/>
              <a:t>/text</a:t>
            </a:r>
          </a:p>
          <a:p>
            <a:pPr marL="285750" lvl="0" indent="-285750">
              <a:spcBef>
                <a:spcPct val="0"/>
              </a:spcBef>
            </a:pPr>
            <a:r>
              <a:rPr lang="en-US" sz="1000" dirty="0" smtClean="0"/>
              <a:t>•FS Birthday Photo </a:t>
            </a:r>
            <a:r>
              <a:rPr lang="en-US" sz="1000" dirty="0" err="1" smtClean="0"/>
              <a:t>w</a:t>
            </a:r>
            <a:r>
              <a:rPr lang="en-US" sz="1000" dirty="0" smtClean="0"/>
              <a:t>/text</a:t>
            </a:r>
          </a:p>
          <a:p>
            <a:pPr marL="285750" lvl="0" indent="-285750">
              <a:spcBef>
                <a:spcPct val="0"/>
              </a:spcBef>
            </a:pPr>
            <a:endParaRPr lang="en-US" sz="1000" b="1" dirty="0" smtClean="0"/>
          </a:p>
          <a:p>
            <a:pPr marL="285750" lvl="0" indent="-285750">
              <a:spcBef>
                <a:spcPct val="0"/>
              </a:spcBef>
            </a:pPr>
            <a:r>
              <a:rPr lang="en-US" sz="1000" b="1" dirty="0" smtClean="0"/>
              <a:t>Transitions:</a:t>
            </a:r>
            <a:r>
              <a:rPr lang="en-US" sz="1000" dirty="0" smtClean="0"/>
              <a:t> </a:t>
            </a:r>
          </a:p>
          <a:p>
            <a:pPr marL="285750" lvl="0" indent="-285750">
              <a:spcBef>
                <a:spcPct val="0"/>
              </a:spcBef>
            </a:pPr>
            <a:r>
              <a:rPr lang="en-US" sz="1000" dirty="0" smtClean="0"/>
              <a:t>•Cube </a:t>
            </a:r>
          </a:p>
          <a:p>
            <a:pPr marL="285750" lvl="0" indent="-285750">
              <a:spcBef>
                <a:spcPct val="0"/>
              </a:spcBef>
            </a:pPr>
            <a:r>
              <a:rPr lang="en-US" sz="1000" dirty="0" smtClean="0"/>
              <a:t>•Slide </a:t>
            </a:r>
          </a:p>
          <a:p>
            <a:pPr marL="285750" lvl="0" indent="-285750">
              <a:spcBef>
                <a:spcPct val="0"/>
              </a:spcBef>
            </a:pPr>
            <a:r>
              <a:rPr lang="en-US" sz="1000" dirty="0" smtClean="0"/>
              <a:t>•Blinds 3D</a:t>
            </a:r>
            <a:endParaRPr lang="en-US" sz="1200" dirty="0" smtClean="0"/>
          </a:p>
          <a:p>
            <a:pPr marL="228600" lvl="0" indent="-228600">
              <a:spcBef>
                <a:spcPct val="0"/>
              </a:spcBef>
              <a:spcAft>
                <a:spcPts val="1800"/>
              </a:spcAft>
            </a:pPr>
            <a:endParaRPr lang="en-US" sz="1200" dirty="0" smtClean="0"/>
          </a:p>
        </p:txBody>
      </p:sp>
      <p:sp>
        <p:nvSpPr>
          <p:cNvPr id="5" name="Title 1"/>
          <p:cNvSpPr txBox="1">
            <a:spLocks/>
          </p:cNvSpPr>
          <p:nvPr/>
        </p:nvSpPr>
        <p:spPr>
          <a:xfrm>
            <a:off x="4627799" y="1837997"/>
            <a:ext cx="3430132" cy="3529724"/>
          </a:xfrm>
          <a:prstGeom prst="rect">
            <a:avLst/>
          </a:prstGeom>
          <a:ln w="3175" cmpd="sng">
            <a:solidFill>
              <a:schemeClr val="tx1"/>
            </a:solidFill>
          </a:ln>
        </p:spPr>
        <p:txBody>
          <a:bodyPr vert="horz" wrap="square" lIns="91440" tIns="45720" rIns="91440" bIns="45720" rtlCol="0" anchor="t">
            <a:noAutofit/>
          </a:bodyPr>
          <a:lstStyle/>
          <a:p>
            <a:pPr marL="285750" lvl="0" indent="-285750">
              <a:spcBef>
                <a:spcPct val="0"/>
              </a:spcBef>
            </a:pPr>
            <a:r>
              <a:rPr lang="en-US" sz="1000" b="1" dirty="0" smtClean="0"/>
              <a:t>II. ADVANCED PLAN $350/mo</a:t>
            </a:r>
          </a:p>
          <a:p>
            <a:pPr marL="285750" lvl="0" indent="-285750">
              <a:spcBef>
                <a:spcPct val="0"/>
              </a:spcBef>
            </a:pPr>
            <a:r>
              <a:rPr lang="en-US" sz="1000" dirty="0" smtClean="0"/>
              <a:t>This plan gets you everything in the Basic plan, plus the capability for much more customization.- Viewers submit their photos to 1-3 designated email address.</a:t>
            </a:r>
          </a:p>
          <a:p>
            <a:pPr marL="285750" lvl="0" indent="-285750">
              <a:spcBef>
                <a:spcPct val="0"/>
              </a:spcBef>
            </a:pPr>
            <a:endParaRPr lang="en-US" sz="1000" b="1" dirty="0" smtClean="0"/>
          </a:p>
          <a:p>
            <a:pPr marL="285750" lvl="0" indent="-285750">
              <a:spcBef>
                <a:spcPct val="0"/>
              </a:spcBef>
            </a:pPr>
            <a:r>
              <a:rPr lang="en-US" sz="1000" b="1" dirty="0" smtClean="0"/>
              <a:t>Templates</a:t>
            </a:r>
            <a:r>
              <a:rPr lang="en-US" sz="1000" dirty="0" smtClean="0"/>
              <a:t>: </a:t>
            </a:r>
          </a:p>
          <a:p>
            <a:pPr marL="285750" lvl="0" indent="-285750">
              <a:spcBef>
                <a:spcPct val="0"/>
              </a:spcBef>
            </a:pPr>
            <a:r>
              <a:rPr lang="en-US" sz="1000" dirty="0" smtClean="0"/>
              <a:t>• FS Weather Photo </a:t>
            </a:r>
            <a:r>
              <a:rPr lang="en-US" sz="1000" dirty="0" err="1" smtClean="0"/>
              <a:t>w</a:t>
            </a:r>
            <a:r>
              <a:rPr lang="en-US" sz="1000" dirty="0" smtClean="0"/>
              <a:t>/text </a:t>
            </a:r>
          </a:p>
          <a:p>
            <a:pPr marL="285750" lvl="0" indent="-285750">
              <a:spcBef>
                <a:spcPct val="0"/>
              </a:spcBef>
            </a:pPr>
            <a:r>
              <a:rPr lang="en-US" sz="1000" dirty="0" smtClean="0"/>
              <a:t>•FS Generic Photo </a:t>
            </a:r>
            <a:r>
              <a:rPr lang="en-US" sz="1000" dirty="0" err="1" smtClean="0"/>
              <a:t>w</a:t>
            </a:r>
            <a:r>
              <a:rPr lang="en-US" sz="1000" dirty="0" smtClean="0"/>
              <a:t>/text </a:t>
            </a:r>
          </a:p>
          <a:p>
            <a:pPr marL="285750" lvl="0" indent="-285750">
              <a:spcBef>
                <a:spcPct val="0"/>
              </a:spcBef>
            </a:pPr>
            <a:r>
              <a:rPr lang="en-US" sz="1000" dirty="0" smtClean="0"/>
              <a:t>•FS Birthday Photo </a:t>
            </a:r>
            <a:r>
              <a:rPr lang="en-US" sz="1000" dirty="0" err="1" smtClean="0"/>
              <a:t>w</a:t>
            </a:r>
            <a:r>
              <a:rPr lang="en-US" sz="1000" dirty="0" smtClean="0"/>
              <a:t>/text </a:t>
            </a:r>
          </a:p>
          <a:p>
            <a:pPr marL="285750" lvl="0" indent="-285750">
              <a:spcBef>
                <a:spcPct val="0"/>
              </a:spcBef>
            </a:pPr>
            <a:r>
              <a:rPr lang="en-US" sz="1000" dirty="0" smtClean="0"/>
              <a:t>•FS Celebrity Birthday </a:t>
            </a:r>
            <a:r>
              <a:rPr lang="en-US" sz="1000" dirty="0" err="1" smtClean="0"/>
              <a:t>w</a:t>
            </a:r>
            <a:r>
              <a:rPr lang="en-US" sz="1000" dirty="0" smtClean="0"/>
              <a:t>/text </a:t>
            </a:r>
          </a:p>
          <a:p>
            <a:pPr marL="285750" lvl="0" indent="-285750">
              <a:spcBef>
                <a:spcPct val="0"/>
              </a:spcBef>
            </a:pPr>
            <a:r>
              <a:rPr lang="en-US" sz="1000" dirty="0" smtClean="0"/>
              <a:t>•FS Headshot / Mug </a:t>
            </a:r>
            <a:r>
              <a:rPr lang="en-US" sz="1000" dirty="0" err="1" smtClean="0"/>
              <a:t>w</a:t>
            </a:r>
            <a:r>
              <a:rPr lang="en-US" sz="1000" dirty="0" smtClean="0"/>
              <a:t>/text</a:t>
            </a:r>
          </a:p>
          <a:p>
            <a:pPr marL="285750" lvl="0" indent="-285750">
              <a:spcBef>
                <a:spcPct val="0"/>
              </a:spcBef>
            </a:pPr>
            <a:r>
              <a:rPr lang="en-US" sz="1000" dirty="0" smtClean="0"/>
              <a:t>•FS </a:t>
            </a:r>
            <a:r>
              <a:rPr lang="en-US" sz="1000" dirty="0" err="1" smtClean="0"/>
              <a:t>Facebook</a:t>
            </a:r>
            <a:r>
              <a:rPr lang="en-US" sz="1000" dirty="0" smtClean="0"/>
              <a:t> Text Only </a:t>
            </a:r>
          </a:p>
          <a:p>
            <a:pPr marL="285750" lvl="0" indent="-285750">
              <a:spcBef>
                <a:spcPct val="0"/>
              </a:spcBef>
            </a:pPr>
            <a:r>
              <a:rPr lang="en-US" sz="1000" dirty="0" smtClean="0"/>
              <a:t>•FS Twitter Text Only</a:t>
            </a:r>
          </a:p>
          <a:p>
            <a:pPr marL="285750" lvl="0" indent="-285750">
              <a:spcBef>
                <a:spcPct val="0"/>
              </a:spcBef>
            </a:pPr>
            <a:endParaRPr lang="en-US" sz="1000" b="1" dirty="0" smtClean="0"/>
          </a:p>
          <a:p>
            <a:pPr marL="285750" lvl="0" indent="-285750">
              <a:spcBef>
                <a:spcPct val="0"/>
              </a:spcBef>
            </a:pPr>
            <a:r>
              <a:rPr lang="en-US" sz="1000" b="1" dirty="0" smtClean="0"/>
              <a:t>Transitions:</a:t>
            </a:r>
            <a:endParaRPr lang="en-US" sz="1000" dirty="0" smtClean="0"/>
          </a:p>
          <a:p>
            <a:pPr marL="285750" lvl="0" indent="-285750">
              <a:spcBef>
                <a:spcPct val="0"/>
              </a:spcBef>
            </a:pPr>
            <a:r>
              <a:rPr lang="en-US" sz="1000" dirty="0" smtClean="0"/>
              <a:t>•Turn </a:t>
            </a:r>
          </a:p>
          <a:p>
            <a:pPr marL="285750" lvl="0" indent="-285750">
              <a:spcBef>
                <a:spcPct val="0"/>
              </a:spcBef>
            </a:pPr>
            <a:r>
              <a:rPr lang="en-US" sz="1000" dirty="0" smtClean="0"/>
              <a:t>• Cube</a:t>
            </a:r>
          </a:p>
          <a:p>
            <a:pPr marL="285750" lvl="0" indent="-285750">
              <a:spcBef>
                <a:spcPct val="0"/>
              </a:spcBef>
            </a:pPr>
            <a:r>
              <a:rPr lang="en-US" sz="1000" dirty="0" smtClean="0"/>
              <a:t>•Bars 3D </a:t>
            </a:r>
          </a:p>
          <a:p>
            <a:pPr marL="285750" lvl="0" indent="-285750">
              <a:spcBef>
                <a:spcPct val="0"/>
              </a:spcBef>
            </a:pPr>
            <a:r>
              <a:rPr lang="en-US" sz="1000" dirty="0" smtClean="0"/>
              <a:t>• Slide </a:t>
            </a:r>
          </a:p>
          <a:p>
            <a:pPr marL="285750" lvl="0" indent="-285750">
              <a:spcBef>
                <a:spcPct val="0"/>
              </a:spcBef>
            </a:pPr>
            <a:r>
              <a:rPr lang="en-US" sz="1000" dirty="0" smtClean="0"/>
              <a:t>• Concentric </a:t>
            </a:r>
          </a:p>
          <a:p>
            <a:pPr marL="285750" lvl="0" indent="-285750">
              <a:spcBef>
                <a:spcPct val="0"/>
              </a:spcBef>
            </a:pPr>
            <a:r>
              <a:rPr lang="en-US" sz="1000" dirty="0" smtClean="0"/>
              <a:t>• Blinds 3D</a:t>
            </a:r>
            <a:endParaRPr lang="en-US" sz="1200" dirty="0" smtClean="0"/>
          </a:p>
          <a:p>
            <a:pPr marL="228600" lvl="0" indent="-228600">
              <a:spcBef>
                <a:spcPct val="0"/>
              </a:spcBef>
              <a:spcAft>
                <a:spcPts val="1800"/>
              </a:spcAft>
            </a:pPr>
            <a:endParaRPr lang="en-US" sz="1200" dirty="0" smtClean="0"/>
          </a:p>
        </p:txBody>
      </p:sp>
      <p:sp>
        <p:nvSpPr>
          <p:cNvPr id="6" name="Title 1"/>
          <p:cNvSpPr txBox="1">
            <a:spLocks/>
          </p:cNvSpPr>
          <p:nvPr/>
        </p:nvSpPr>
        <p:spPr>
          <a:xfrm>
            <a:off x="880423" y="203200"/>
            <a:ext cx="7329416" cy="366953"/>
          </a:xfrm>
          <a:prstGeom prst="rect">
            <a:avLst/>
          </a:prstGeom>
        </p:spPr>
        <p:txBody>
          <a:bodyPr vert="horz" wrap="square" lIns="91440" tIns="45720" rIns="91440" bIns="45720" rtlCol="0" anchor="t">
            <a:noAutofit/>
          </a:bodyPr>
          <a:lstStyle/>
          <a:p>
            <a:pPr marL="228600" lvl="0" indent="-228600" algn="ctr">
              <a:spcBef>
                <a:spcPct val="0"/>
              </a:spcBef>
              <a:spcAft>
                <a:spcPts val="1800"/>
              </a:spcAft>
            </a:pPr>
            <a:r>
              <a:rPr lang="en-US" sz="1200" b="1" dirty="0" smtClean="0"/>
              <a:t>RECAP: SERVICE PLANS</a:t>
            </a:r>
          </a:p>
          <a:p>
            <a:pPr marL="228600" lvl="0" indent="-228600" algn="ctr">
              <a:spcBef>
                <a:spcPct val="0"/>
              </a:spcBef>
              <a:spcAft>
                <a:spcPts val="1800"/>
              </a:spcAft>
            </a:pPr>
            <a:endParaRPr lang="en-US" sz="1200" dirty="0" smtClean="0"/>
          </a:p>
          <a:p>
            <a:pPr marL="228600" lvl="0" indent="-228600" algn="ctr">
              <a:spcBef>
                <a:spcPct val="0"/>
              </a:spcBef>
              <a:spcAft>
                <a:spcPts val="1800"/>
              </a:spcAft>
            </a:pPr>
            <a:endParaRPr lang="en-US" sz="1200" dirty="0" smtClean="0"/>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txBox="1">
            <a:spLocks/>
          </p:cNvSpPr>
          <p:nvPr/>
        </p:nvSpPr>
        <p:spPr>
          <a:xfrm>
            <a:off x="1045523" y="188772"/>
            <a:ext cx="7329416" cy="608263"/>
          </a:xfrm>
          <a:prstGeom prst="rect">
            <a:avLst/>
          </a:prstGeom>
        </p:spPr>
        <p:txBody>
          <a:bodyPr vert="horz" wrap="square" lIns="91440" tIns="45720" rIns="91440" bIns="45720" rtlCol="0" anchor="t">
            <a:noAutofit/>
          </a:bodyPr>
          <a:lstStyle/>
          <a:p>
            <a:pPr marL="228600" lvl="0" indent="-228600">
              <a:spcBef>
                <a:spcPct val="0"/>
              </a:spcBef>
              <a:spcAft>
                <a:spcPts val="1800"/>
              </a:spcAft>
            </a:pPr>
            <a:r>
              <a:rPr lang="en-US" sz="1200" dirty="0" smtClean="0"/>
              <a:t>8). In ADMIN Dashboard, Would Like the option of  assigning  Service I or Service II, to any user that we create through admin.</a:t>
            </a:r>
          </a:p>
        </p:txBody>
      </p:sp>
      <p:pic>
        <p:nvPicPr>
          <p:cNvPr id="7" name="Picture 6"/>
          <p:cNvPicPr>
            <a:picLocks noChangeAspect="1"/>
          </p:cNvPicPr>
          <p:nvPr/>
        </p:nvPicPr>
        <p:blipFill>
          <a:blip r:embed="rId2"/>
          <a:stretch>
            <a:fillRect/>
          </a:stretch>
        </p:blipFill>
        <p:spPr>
          <a:xfrm>
            <a:off x="535096" y="797035"/>
            <a:ext cx="5374783" cy="5611916"/>
          </a:xfrm>
          <a:prstGeom prst="rect">
            <a:avLst/>
          </a:prstGeom>
        </p:spPr>
      </p:pic>
      <p:pic>
        <p:nvPicPr>
          <p:cNvPr id="6" name="Picture 5"/>
          <p:cNvPicPr>
            <a:picLocks noChangeAspect="1"/>
          </p:cNvPicPr>
          <p:nvPr/>
        </p:nvPicPr>
        <p:blipFill>
          <a:blip r:embed="rId3"/>
          <a:stretch>
            <a:fillRect/>
          </a:stretch>
        </p:blipFill>
        <p:spPr>
          <a:xfrm>
            <a:off x="4816722" y="1625600"/>
            <a:ext cx="3743077" cy="4539006"/>
          </a:xfrm>
          <a:prstGeom prst="rect">
            <a:avLst/>
          </a:prstGeom>
        </p:spPr>
      </p:pic>
      <p:sp>
        <p:nvSpPr>
          <p:cNvPr id="5" name="Title 1"/>
          <p:cNvSpPr txBox="1">
            <a:spLocks/>
          </p:cNvSpPr>
          <p:nvPr/>
        </p:nvSpPr>
        <p:spPr>
          <a:xfrm>
            <a:off x="4737101" y="1171885"/>
            <a:ext cx="3866438" cy="352115"/>
          </a:xfrm>
          <a:prstGeom prst="rect">
            <a:avLst/>
          </a:prstGeom>
        </p:spPr>
        <p:txBody>
          <a:bodyPr vert="horz" wrap="square" lIns="91440" tIns="45720" rIns="91440" bIns="45720" rtlCol="0" anchor="t">
            <a:noAutofit/>
          </a:bodyPr>
          <a:lstStyle/>
          <a:p>
            <a:pPr marL="228600" lvl="0" indent="-228600">
              <a:spcBef>
                <a:spcPct val="0"/>
              </a:spcBef>
              <a:spcAft>
                <a:spcPts val="1800"/>
              </a:spcAft>
            </a:pPr>
            <a:r>
              <a:rPr lang="en-US" sz="1200" dirty="0" smtClean="0"/>
              <a:t>Is this type of activation possible? Example Below.</a:t>
            </a: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a:stretch>
            <a:fillRect/>
          </a:stretch>
        </p:blipFill>
        <p:spPr>
          <a:xfrm>
            <a:off x="2067512" y="229042"/>
            <a:ext cx="4853987" cy="6335435"/>
          </a:xfrm>
          <a:prstGeom prst="rect">
            <a:avLst/>
          </a:prstGeom>
        </p:spPr>
      </p:pic>
      <p:sp>
        <p:nvSpPr>
          <p:cNvPr id="3" name="Title 1"/>
          <p:cNvSpPr txBox="1">
            <a:spLocks/>
          </p:cNvSpPr>
          <p:nvPr/>
        </p:nvSpPr>
        <p:spPr>
          <a:xfrm>
            <a:off x="1045523" y="188772"/>
            <a:ext cx="7329416" cy="608263"/>
          </a:xfrm>
          <a:prstGeom prst="rect">
            <a:avLst/>
          </a:prstGeom>
        </p:spPr>
        <p:txBody>
          <a:bodyPr vert="horz" wrap="square" lIns="91440" tIns="45720" rIns="91440" bIns="45720" rtlCol="0" anchor="t">
            <a:noAutofit/>
          </a:bodyPr>
          <a:lstStyle/>
          <a:p>
            <a:pPr marL="228600" lvl="0" indent="-228600">
              <a:spcBef>
                <a:spcPct val="0"/>
              </a:spcBef>
              <a:spcAft>
                <a:spcPts val="1800"/>
              </a:spcAft>
            </a:pPr>
            <a:r>
              <a:rPr lang="en-US" sz="1200" dirty="0" smtClean="0"/>
              <a:t>8). Continued.</a:t>
            </a: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9" name="Picture 8"/>
          <p:cNvPicPr>
            <a:picLocks noChangeAspect="1"/>
          </p:cNvPicPr>
          <p:nvPr/>
        </p:nvPicPr>
        <p:blipFill>
          <a:blip r:embed="rId2"/>
          <a:stretch>
            <a:fillRect/>
          </a:stretch>
        </p:blipFill>
        <p:spPr>
          <a:xfrm>
            <a:off x="4262732" y="646275"/>
            <a:ext cx="4623948" cy="2781482"/>
          </a:xfrm>
          <a:prstGeom prst="rect">
            <a:avLst/>
          </a:prstGeom>
        </p:spPr>
      </p:pic>
      <p:pic>
        <p:nvPicPr>
          <p:cNvPr id="10" name="Picture 9"/>
          <p:cNvPicPr>
            <a:picLocks noChangeAspect="1"/>
          </p:cNvPicPr>
          <p:nvPr/>
        </p:nvPicPr>
        <p:blipFill>
          <a:blip r:embed="rId3"/>
          <a:stretch>
            <a:fillRect/>
          </a:stretch>
        </p:blipFill>
        <p:spPr>
          <a:xfrm>
            <a:off x="3180028" y="368262"/>
            <a:ext cx="2585771" cy="2734453"/>
          </a:xfrm>
          <a:prstGeom prst="rect">
            <a:avLst/>
          </a:prstGeom>
          <a:ln w="19050" cmpd="sng">
            <a:solidFill>
              <a:schemeClr val="tx1"/>
            </a:solidFill>
          </a:ln>
        </p:spPr>
      </p:pic>
      <p:sp>
        <p:nvSpPr>
          <p:cNvPr id="6" name="TextBox 5"/>
          <p:cNvSpPr txBox="1"/>
          <p:nvPr/>
        </p:nvSpPr>
        <p:spPr>
          <a:xfrm>
            <a:off x="401925" y="812798"/>
            <a:ext cx="1985675" cy="769441"/>
          </a:xfrm>
          <a:prstGeom prst="rect">
            <a:avLst/>
          </a:prstGeom>
          <a:noFill/>
        </p:spPr>
        <p:txBody>
          <a:bodyPr wrap="square" rtlCol="0">
            <a:spAutoFit/>
          </a:bodyPr>
          <a:lstStyle/>
          <a:p>
            <a:r>
              <a:rPr lang="en-US" sz="1100" dirty="0" smtClean="0"/>
              <a:t>9) Advance Service not showing All of the Album themes. When I create a New Album there is only one theme to choose.</a:t>
            </a:r>
            <a:endParaRPr lang="en-US" sz="1100" dirty="0"/>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714501" y="1404414"/>
            <a:ext cx="7664204" cy="3450898"/>
          </a:xfrm>
          <a:prstGeom prst="rect">
            <a:avLst/>
          </a:prstGeom>
        </p:spPr>
      </p:pic>
      <p:sp>
        <p:nvSpPr>
          <p:cNvPr id="5" name="TextBox 4"/>
          <p:cNvSpPr txBox="1"/>
          <p:nvPr/>
        </p:nvSpPr>
        <p:spPr>
          <a:xfrm>
            <a:off x="714501" y="663631"/>
            <a:ext cx="6598882" cy="430887"/>
          </a:xfrm>
          <a:prstGeom prst="rect">
            <a:avLst/>
          </a:prstGeom>
          <a:noFill/>
        </p:spPr>
        <p:txBody>
          <a:bodyPr wrap="square" rtlCol="0">
            <a:spAutoFit/>
          </a:bodyPr>
          <a:lstStyle/>
          <a:p>
            <a:r>
              <a:rPr lang="en-US" sz="1100" dirty="0" smtClean="0"/>
              <a:t>11) Image Library– Meta data on each photo jpeg file does not come through. i.e. The title or filename  of each photo. The time stamp is OK.</a:t>
            </a:r>
            <a:endParaRPr lang="en-US" sz="1100" dirty="0"/>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 name="Rectangle 3"/>
          <p:cNvSpPr/>
          <p:nvPr/>
        </p:nvSpPr>
        <p:spPr>
          <a:xfrm>
            <a:off x="762476" y="501134"/>
            <a:ext cx="7403624" cy="923330"/>
          </a:xfrm>
          <a:prstGeom prst="rect">
            <a:avLst/>
          </a:prstGeom>
        </p:spPr>
        <p:txBody>
          <a:bodyPr wrap="square">
            <a:spAutoFit/>
          </a:bodyPr>
          <a:lstStyle/>
          <a:p>
            <a:r>
              <a:rPr lang="en-US" dirty="0" smtClean="0"/>
              <a:t>13) Image Library: When user selects images to Add to Album, User can Create New Album, and Choose from Drop Down Menu. Please add “New Album”.</a:t>
            </a:r>
            <a:endParaRPr lang="en-US" dirty="0"/>
          </a:p>
        </p:txBody>
      </p:sp>
      <p:grpSp>
        <p:nvGrpSpPr>
          <p:cNvPr id="8" name="Group 7"/>
          <p:cNvGrpSpPr/>
          <p:nvPr/>
        </p:nvGrpSpPr>
        <p:grpSpPr>
          <a:xfrm>
            <a:off x="762476" y="1689663"/>
            <a:ext cx="7619047" cy="4507936"/>
            <a:chOff x="804809" y="1416332"/>
            <a:chExt cx="7619047" cy="4507936"/>
          </a:xfrm>
        </p:grpSpPr>
        <p:pic>
          <p:nvPicPr>
            <p:cNvPr id="5" name="Picture 4"/>
            <p:cNvPicPr>
              <a:picLocks noChangeAspect="1"/>
            </p:cNvPicPr>
            <p:nvPr/>
          </p:nvPicPr>
          <p:blipFill>
            <a:blip r:embed="rId2"/>
            <a:stretch>
              <a:fillRect/>
            </a:stretch>
          </p:blipFill>
          <p:spPr>
            <a:xfrm>
              <a:off x="804809" y="1416332"/>
              <a:ext cx="7619047" cy="4507936"/>
            </a:xfrm>
            <a:prstGeom prst="rect">
              <a:avLst/>
            </a:prstGeom>
          </p:spPr>
        </p:pic>
        <p:sp>
          <p:nvSpPr>
            <p:cNvPr id="6" name="TextBox 5"/>
            <p:cNvSpPr txBox="1"/>
            <p:nvPr/>
          </p:nvSpPr>
          <p:spPr>
            <a:xfrm>
              <a:off x="5952067" y="2048934"/>
              <a:ext cx="1168400" cy="1169551"/>
            </a:xfrm>
            <a:prstGeom prst="rect">
              <a:avLst/>
            </a:prstGeom>
            <a:noFill/>
            <a:ln w="38100" cap="flat" cmpd="sng" algn="ctr">
              <a:solidFill>
                <a:srgbClr val="FF0000"/>
              </a:solidFill>
              <a:prstDash val="solid"/>
              <a:round/>
              <a:headEnd type="none" w="med" len="med"/>
              <a:tailEnd type="none" w="med" len="med"/>
            </a:ln>
          </p:spPr>
          <p:txBody>
            <a:bodyPr wrap="square" rtlCol="0">
              <a:spAutoFit/>
            </a:bodyPr>
            <a:lstStyle/>
            <a:p>
              <a:endParaRPr lang="en-US" sz="1400" dirty="0" smtClean="0"/>
            </a:p>
            <a:p>
              <a:endParaRPr lang="en-US" sz="1400" dirty="0" smtClean="0"/>
            </a:p>
            <a:p>
              <a:endParaRPr lang="en-US" sz="1400" dirty="0" smtClean="0"/>
            </a:p>
            <a:p>
              <a:endParaRPr lang="en-US" sz="1400" dirty="0" smtClean="0"/>
            </a:p>
            <a:p>
              <a:r>
                <a:rPr lang="en-US" sz="1400" dirty="0" smtClean="0"/>
                <a:t>New Album</a:t>
              </a:r>
              <a:endParaRPr lang="en-US" sz="1400" dirty="0"/>
            </a:p>
          </p:txBody>
        </p:sp>
      </p:gr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5916</TotalTime>
  <Words>700</Words>
  <Application>Microsoft Macintosh PowerPoint</Application>
  <PresentationFormat>On-screen Show (4:3)</PresentationFormat>
  <Paragraphs>73</Paragraphs>
  <Slides>10</Slides>
  <Notes>0</Notes>
  <HiddenSlides>0</HiddenSlides>
  <MMClips>0</MMClips>
  <ScaleCrop>false</ScaleCrop>
  <HeadingPairs>
    <vt:vector size="4" baseType="variant">
      <vt:variant>
        <vt:lpstr>Design Template</vt:lpstr>
      </vt:variant>
      <vt:variant>
        <vt:i4>1</vt:i4>
      </vt:variant>
      <vt:variant>
        <vt:lpstr>Slide Titles</vt:lpstr>
      </vt:variant>
      <vt:variant>
        <vt:i4>10</vt:i4>
      </vt:variant>
    </vt:vector>
  </HeadingPairs>
  <TitlesOfParts>
    <vt:vector size="11" baseType="lpstr">
      <vt:lpstr>Office Theme</vt:lpstr>
      <vt:lpstr>Pixelbling Notes     1-4-2013       </vt:lpstr>
      <vt:lpstr>Slide 2</vt:lpstr>
      <vt:lpstr>Slide 3</vt:lpstr>
      <vt:lpstr>Slide 4</vt:lpstr>
      <vt:lpstr>Slide 5</vt:lpstr>
      <vt:lpstr>Slide 6</vt:lpstr>
      <vt:lpstr>Slide 7</vt:lpstr>
      <vt:lpstr>Slide 8</vt:lpstr>
      <vt:lpstr>Slide 9</vt:lpstr>
      <vt:lpstr>Slide 10</vt:lpstr>
    </vt:vector>
  </TitlesOfParts>
  <Company>USA.NET</Company>
  <LinksUpToDate>false</LinksUpToDate>
  <SharedDoc>false</SharedDoc>
  <HyperlinksChanged>false</HyperlinksChanged>
  <AppVersion>12.0001</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Hello Victor, we have completed all the points from the meeting with a couple of notes on some those points. I have included my comments in the notes below. These were the final notes to complete the project. Please take a look at the notes that have comments in them and respond to them. Also, we still need access to the dedicated server that you are going to use. Here is what we need:  FTP Info Ability to create Database Remote My SQL  Access C Panel access if you have it SSH access if they allow you to have it</dc:title>
  <dc:creator>USA.NET</dc:creator>
  <cp:lastModifiedBy>victor rangel</cp:lastModifiedBy>
  <cp:revision>182</cp:revision>
  <cp:lastPrinted>2012-12-27T20:14:04Z</cp:lastPrinted>
  <dcterms:created xsi:type="dcterms:W3CDTF">2013-01-05T20:20:02Z</dcterms:created>
  <dcterms:modified xsi:type="dcterms:W3CDTF">2013-01-07T13:34:20Z</dcterms:modified>
</cp:coreProperties>
</file>