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80" r:id="rId3"/>
    <p:sldId id="269" r:id="rId4"/>
    <p:sldId id="270" r:id="rId5"/>
    <p:sldId id="271" r:id="rId6"/>
    <p:sldId id="275" r:id="rId7"/>
    <p:sldId id="27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3032" autoAdjust="0"/>
    <p:restoredTop sz="95175" autoAdjust="0"/>
  </p:normalViewPr>
  <p:slideViewPr>
    <p:cSldViewPr snapToGrid="0">
      <p:cViewPr>
        <p:scale>
          <a:sx n="100" d="100"/>
          <a:sy n="100" d="100"/>
        </p:scale>
        <p:origin x="-2368" y="-1208"/>
      </p:cViewPr>
      <p:guideLst>
        <p:guide orient="horz" pos="70"/>
        <p:guide pos="21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309D2-2BED-CF40-8BB6-DFC0910EF8E9}" type="datetimeFigureOut">
              <a:rPr lang="en-US" smtClean="0"/>
              <a:pPr/>
              <a:t>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309D2-2BED-CF40-8BB6-DFC0910EF8E9}" type="datetimeFigureOut">
              <a:rPr lang="en-US" smtClean="0"/>
              <a:pPr/>
              <a:t>1/21/13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309D2-2BED-CF40-8BB6-DFC0910EF8E9}" type="datetimeFigureOut">
              <a:rPr lang="en-US" smtClean="0"/>
              <a:pPr/>
              <a:t>1/21/13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09D2-2BED-CF40-8BB6-DFC0910EF8E9}" type="datetimeFigureOut">
              <a:rPr lang="en-US" smtClean="0"/>
              <a:pPr/>
              <a:t>1/21/13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309D2-2BED-CF40-8BB6-DFC0910EF8E9}" type="datetimeFigureOut">
              <a:rPr lang="en-US" smtClean="0"/>
              <a:pPr/>
              <a:t>1/21/13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9E77F-810F-CA45-B887-415E6E2560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00" y="368963"/>
            <a:ext cx="5664200" cy="468392"/>
          </a:xfrm>
        </p:spPr>
        <p:txBody>
          <a:bodyPr vert="horz" wrap="square" anchor="t">
            <a:noAutofit/>
          </a:bodyPr>
          <a:lstStyle/>
          <a:p>
            <a:pPr lvl="0" algn="l">
              <a:spcAft>
                <a:spcPts val="1800"/>
              </a:spcAft>
            </a:pPr>
            <a:r>
              <a:rPr lang="en-US" sz="2000" b="1" dirty="0" smtClean="0"/>
              <a:t>Pixelbling Notes     1</a:t>
            </a:r>
            <a:r>
              <a:rPr lang="en-US" sz="2000" b="1" dirty="0" smtClean="0"/>
              <a:t>-21-</a:t>
            </a:r>
            <a:r>
              <a:rPr lang="en-US" sz="2000" b="1" dirty="0" smtClean="0"/>
              <a:t>2013</a:t>
            </a:r>
            <a:br>
              <a:rPr lang="en-US" sz="2000" b="1" dirty="0" smtClean="0"/>
            </a:br>
            <a:r>
              <a:rPr lang="en-US" sz="2000" b="1" dirty="0" smtClean="0"/>
              <a:t>     </a:t>
            </a:r>
            <a:r>
              <a:rPr lang="en-US" sz="2000" dirty="0" smtClean="0"/>
              <a:t/>
            </a:r>
            <a:br>
              <a:rPr lang="en-US" sz="2000" dirty="0" smtClean="0"/>
            </a:br>
            <a:endParaRPr lang="en-US" sz="2000" i="1" dirty="0"/>
          </a:p>
        </p:txBody>
      </p:sp>
      <p:sp>
        <p:nvSpPr>
          <p:cNvPr id="5" name="TextBox 4"/>
          <p:cNvSpPr txBox="1"/>
          <p:nvPr/>
        </p:nvSpPr>
        <p:spPr>
          <a:xfrm>
            <a:off x="3312220" y="368962"/>
            <a:ext cx="909573"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2"/>
          <a:stretch>
            <a:fillRect/>
          </a:stretch>
        </p:blipFill>
        <p:spPr>
          <a:xfrm>
            <a:off x="234223" y="245850"/>
            <a:ext cx="1785077" cy="591504"/>
          </a:xfrm>
          <a:prstGeom prst="rect">
            <a:avLst/>
          </a:prstGeom>
        </p:spPr>
      </p:pic>
      <p:sp>
        <p:nvSpPr>
          <p:cNvPr id="8" name="Rectangle 7"/>
          <p:cNvSpPr/>
          <p:nvPr/>
        </p:nvSpPr>
        <p:spPr>
          <a:xfrm>
            <a:off x="844789" y="1009135"/>
            <a:ext cx="7403624" cy="923330"/>
          </a:xfrm>
          <a:prstGeom prst="rect">
            <a:avLst/>
          </a:prstGeom>
        </p:spPr>
        <p:txBody>
          <a:bodyPr wrap="square">
            <a:spAutoFit/>
          </a:bodyPr>
          <a:lstStyle/>
          <a:p>
            <a:pPr marL="342900" indent="-342900">
              <a:buAutoNum type="arabicParenR"/>
            </a:pPr>
            <a:r>
              <a:rPr lang="en-US" dirty="0" smtClean="0"/>
              <a:t>Image Library still not parsing photos consistently. </a:t>
            </a:r>
            <a:endParaRPr lang="en-US" dirty="0" smtClean="0"/>
          </a:p>
          <a:p>
            <a:pPr marL="342900" indent="-342900">
              <a:buAutoNum type="arabicParenR"/>
            </a:pPr>
            <a:r>
              <a:rPr lang="en-US" dirty="0" err="1" smtClean="0"/>
              <a:t>Imag</a:t>
            </a:r>
            <a:r>
              <a:rPr lang="en-US" dirty="0" smtClean="0"/>
              <a:t> Library not bringing in important </a:t>
            </a:r>
            <a:r>
              <a:rPr lang="en-US" smtClean="0"/>
              <a:t>meta data.</a:t>
            </a:r>
            <a:r>
              <a:rPr smtClean="0"/>
              <a:t/>
            </a:r>
            <a:br>
              <a:rPr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660401"/>
            <a:ext cx="8229600" cy="3086100"/>
          </a:xfrm>
        </p:spPr>
        <p:txBody>
          <a:bodyPr>
            <a:normAutofit/>
          </a:bodyPr>
          <a:lstStyle/>
          <a:p>
            <a:pPr>
              <a:buNone/>
            </a:pPr>
            <a:r>
              <a:rPr sz="1400" dirty="0" smtClean="0"/>
              <a:t>When someone creates an account with Free trial OR Service I or Service II,</a:t>
            </a:r>
            <a:br>
              <a:rPr sz="1400" dirty="0" smtClean="0"/>
            </a:br>
            <a:r>
              <a:rPr sz="1400" dirty="0" smtClean="0"/>
              <a:t>I would prefer that there would be blank ALBUMS already Pre-Loaded in the ALBUMS Window (With Zero Slides). But I am not sure if this was a “new item” or how difficult this would be for coding?</a:t>
            </a:r>
            <a:br>
              <a:rPr sz="1400" dirty="0" smtClean="0"/>
            </a:br>
            <a:endParaRPr lang="en-US" sz="1400" dirty="0" smtClean="0"/>
          </a:p>
          <a:p>
            <a:pPr>
              <a:buNone/>
            </a:pPr>
            <a:r>
              <a:rPr sz="1400" dirty="0" smtClean="0"/>
              <a:t>The Albums would be labeled like this. (This is Service II </a:t>
            </a:r>
            <a:endParaRPr lang="en-US" sz="1400" dirty="0" smtClean="0"/>
          </a:p>
          <a:p>
            <a:pPr>
              <a:buNone/>
            </a:pPr>
            <a:r>
              <a:rPr sz="1400" b="1" dirty="0" smtClean="0"/>
              <a:t>• WEATHER PHOTO</a:t>
            </a:r>
            <a:r>
              <a:rPr lang="en-US" sz="1400" b="1" dirty="0" smtClean="0"/>
              <a:t>S</a:t>
            </a:r>
          </a:p>
          <a:p>
            <a:pPr>
              <a:buNone/>
            </a:pPr>
            <a:r>
              <a:rPr sz="1400" b="1" dirty="0" smtClean="0"/>
              <a:t>•GENERIC PHOTOS</a:t>
            </a:r>
            <a:endParaRPr lang="en-US" sz="1400" b="1" dirty="0" smtClean="0"/>
          </a:p>
          <a:p>
            <a:pPr>
              <a:buNone/>
            </a:pPr>
            <a:r>
              <a:rPr sz="1400" b="1" dirty="0" smtClean="0"/>
              <a:t>•BIRTHDAYS</a:t>
            </a:r>
            <a:endParaRPr lang="en-US" sz="1400" b="1" dirty="0" smtClean="0"/>
          </a:p>
          <a:p>
            <a:pPr>
              <a:buNone/>
            </a:pPr>
            <a:r>
              <a:rPr sz="1400" b="1" dirty="0" smtClean="0"/>
              <a:t>•CELEBRITY BIRTHDA</a:t>
            </a:r>
            <a:r>
              <a:rPr lang="en-US" sz="1400" b="1" dirty="0" smtClean="0"/>
              <a:t>YS</a:t>
            </a:r>
          </a:p>
          <a:p>
            <a:pPr>
              <a:buNone/>
            </a:pPr>
            <a:r>
              <a:rPr sz="1400" b="1" dirty="0" smtClean="0"/>
              <a:t>•HEADSHOT</a:t>
            </a:r>
            <a:endParaRPr lang="en-US" sz="1400" b="1" dirty="0" smtClean="0"/>
          </a:p>
          <a:p>
            <a:pPr>
              <a:buNone/>
            </a:pPr>
            <a:r>
              <a:rPr sz="1400" b="1" dirty="0" smtClean="0"/>
              <a:t>•FACEBOOK</a:t>
            </a:r>
            <a:endParaRPr lang="en-US" sz="1400" b="1" dirty="0" smtClean="0"/>
          </a:p>
          <a:p>
            <a:pPr>
              <a:buNone/>
            </a:pPr>
            <a:r>
              <a:rPr sz="1400" b="1" dirty="0" smtClean="0"/>
              <a:t>•TWITTER</a:t>
            </a:r>
            <a:r>
              <a:rPr sz="1400" dirty="0" smtClean="0"/>
              <a:t> </a:t>
            </a:r>
            <a:endParaRPr lang="en-US" sz="1400" dirty="0"/>
          </a:p>
        </p:txBody>
      </p:sp>
      <p:pic>
        <p:nvPicPr>
          <p:cNvPr id="4" name="Picture 3"/>
          <p:cNvPicPr>
            <a:picLocks noChangeAspect="1"/>
          </p:cNvPicPr>
          <p:nvPr/>
        </p:nvPicPr>
        <p:blipFill>
          <a:blip r:embed="rId2"/>
          <a:stretch>
            <a:fillRect/>
          </a:stretch>
        </p:blipFill>
        <p:spPr>
          <a:xfrm>
            <a:off x="106279" y="4013200"/>
            <a:ext cx="8801235" cy="19177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585546"/>
            <a:ext cx="7581718" cy="1252451"/>
          </a:xfrm>
          <a:prstGeom prst="rect">
            <a:avLst/>
          </a:prstGeom>
        </p:spPr>
        <p:txBody>
          <a:bodyPr vert="horz" wrap="square" lIns="91440" tIns="45720" rIns="91440" bIns="45720" rtlCol="0" anchor="t">
            <a:noAutofit/>
          </a:bodyPr>
          <a:lstStyle/>
          <a:p>
            <a:pPr marL="228600" lvl="0" indent="-228600">
              <a:spcBef>
                <a:spcPct val="0"/>
              </a:spcBef>
              <a:spcAft>
                <a:spcPts val="600"/>
              </a:spcAft>
            </a:pPr>
            <a:r>
              <a:rPr lang="en-US" sz="1000" b="1" dirty="0" smtClean="0"/>
              <a:t>SERVICE PLANS: </a:t>
            </a:r>
            <a:r>
              <a:rPr lang="en-US" sz="1000" dirty="0" smtClean="0"/>
              <a:t>Both Service Plans include the following.  You’ll have the capability to receive and organize your photos, create slides, and play them from your PC onto the air.</a:t>
            </a:r>
          </a:p>
          <a:p>
            <a:pPr marL="228600" lvl="0" indent="-228600">
              <a:spcBef>
                <a:spcPct val="0"/>
              </a:spcBef>
              <a:spcAft>
                <a:spcPts val="600"/>
              </a:spcAft>
            </a:pPr>
            <a:r>
              <a:rPr lang="en-US" sz="1000" dirty="0" smtClean="0"/>
              <a:t>•Pixelbling Parses photos from the email </a:t>
            </a:r>
            <a:r>
              <a:rPr lang="en-US" sz="1000" dirty="0" err="1" smtClean="0"/>
              <a:t>address(es</a:t>
            </a:r>
            <a:r>
              <a:rPr lang="en-US" sz="1000" dirty="0" smtClean="0"/>
              <a:t>) and send them to an Image Library. • Viewers submit their photos designated email address. • Image Library that sorts and organizes Photos. • Create Multiple Albums • </a:t>
            </a:r>
            <a:r>
              <a:rPr lang="en-US" sz="1000" dirty="0" err="1" smtClean="0"/>
              <a:t>Fullscreen</a:t>
            </a:r>
            <a:r>
              <a:rPr lang="en-US" sz="1000" dirty="0" smtClean="0"/>
              <a:t> photo templates with text field • </a:t>
            </a:r>
            <a:r>
              <a:rPr lang="en-US" sz="1000" dirty="0" err="1" smtClean="0"/>
              <a:t>Fullscreen</a:t>
            </a:r>
            <a:r>
              <a:rPr lang="en-US" sz="1000" dirty="0" smtClean="0"/>
              <a:t> Mode for On Air Broadcast • Upload Pics from desktop • Dynamic Transitions • Editing Tool for Images.</a:t>
            </a:r>
          </a:p>
          <a:p>
            <a:pPr marL="228600" lvl="0" indent="-228600">
              <a:spcBef>
                <a:spcPct val="0"/>
              </a:spcBef>
              <a:spcAft>
                <a:spcPts val="1800"/>
              </a:spcAft>
            </a:pPr>
            <a:endParaRPr lang="en-US" sz="1200" dirty="0" smtClean="0"/>
          </a:p>
          <a:p>
            <a:pPr marL="228600" lvl="0" indent="-228600">
              <a:spcBef>
                <a:spcPct val="0"/>
              </a:spcBef>
              <a:spcAft>
                <a:spcPts val="1800"/>
              </a:spcAft>
            </a:pPr>
            <a:endParaRPr lang="en-US" sz="1200" dirty="0" smtClean="0"/>
          </a:p>
        </p:txBody>
      </p:sp>
      <p:sp>
        <p:nvSpPr>
          <p:cNvPr id="4" name="Title 1"/>
          <p:cNvSpPr txBox="1">
            <a:spLocks/>
          </p:cNvSpPr>
          <p:nvPr/>
        </p:nvSpPr>
        <p:spPr>
          <a:xfrm>
            <a:off x="1066800" y="1837997"/>
            <a:ext cx="3076028" cy="3529724"/>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 STANDARD PLAN $220/mo</a:t>
            </a:r>
          </a:p>
          <a:p>
            <a:pPr marL="285750" lvl="0" indent="-285750">
              <a:spcBef>
                <a:spcPct val="0"/>
              </a:spcBef>
            </a:pPr>
            <a:r>
              <a:rPr lang="en-US" sz="1000" dirty="0" smtClean="0"/>
              <a:t>This plan is a basic plan that gets your viewer pics straight to the air with ease. Viewers submit their photos to ONE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•FS Weather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(Generic_WEATHER_PHOTO_Template_960x540)</a:t>
            </a:r>
          </a:p>
          <a:p>
            <a:pPr marL="285750" lvl="0" indent="-285750">
              <a:spcBef>
                <a:spcPct val="0"/>
              </a:spcBef>
            </a:pPr>
            <a:r>
              <a:rPr lang="en-US" sz="1000" dirty="0" smtClean="0"/>
              <a:t>•FS Generic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endParaRPr lang="en-US" sz="10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r>
              <a:rPr lang="en-US" sz="1000" dirty="0" smtClean="0"/>
              <a:t> </a:t>
            </a:r>
          </a:p>
          <a:p>
            <a:pPr marL="285750" lvl="0" indent="-285750">
              <a:spcBef>
                <a:spcPct val="0"/>
              </a:spcBef>
            </a:pPr>
            <a:r>
              <a:rPr lang="en-US" sz="1000" dirty="0" smtClean="0"/>
              <a:t>•Cube </a:t>
            </a:r>
          </a:p>
          <a:p>
            <a:pPr marL="285750" lvl="0" indent="-285750">
              <a:spcBef>
                <a:spcPct val="0"/>
              </a:spcBef>
            </a:pPr>
            <a:r>
              <a:rPr lang="en-US" sz="1000" dirty="0" smtClean="0"/>
              <a:t>•Slide </a:t>
            </a:r>
          </a:p>
          <a:p>
            <a:pPr marL="285750" lvl="0" indent="-285750">
              <a:spcBef>
                <a:spcPct val="0"/>
              </a:spcBef>
            </a:pPr>
            <a:r>
              <a:rPr lang="en-US" sz="1000" dirty="0" smtClean="0"/>
              <a:t>•Blinds 3D</a:t>
            </a:r>
            <a:endParaRPr lang="en-US" sz="1200" dirty="0" smtClean="0"/>
          </a:p>
          <a:p>
            <a:pPr marL="228600" lvl="0" indent="-228600">
              <a:spcBef>
                <a:spcPct val="0"/>
              </a:spcBef>
              <a:spcAft>
                <a:spcPts val="1800"/>
              </a:spcAft>
            </a:pPr>
            <a:endParaRPr lang="en-US" sz="1200" dirty="0" smtClean="0"/>
          </a:p>
        </p:txBody>
      </p:sp>
      <p:sp>
        <p:nvSpPr>
          <p:cNvPr id="5" name="Title 1"/>
          <p:cNvSpPr txBox="1">
            <a:spLocks/>
          </p:cNvSpPr>
          <p:nvPr/>
        </p:nvSpPr>
        <p:spPr>
          <a:xfrm>
            <a:off x="4627799" y="1837996"/>
            <a:ext cx="3430132" cy="4418871"/>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II. ADVANCED PLAN $350/mo</a:t>
            </a:r>
          </a:p>
          <a:p>
            <a:pPr marL="285750" lvl="0" indent="-285750">
              <a:spcBef>
                <a:spcPct val="0"/>
              </a:spcBef>
            </a:pPr>
            <a:r>
              <a:rPr lang="en-US" sz="1000" dirty="0" smtClean="0"/>
              <a:t>This plan gets you everything in the Basic plan, plus the capability for much more customization.- Viewers submit their photos to 1-3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 FS Weather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(Generic_WEATHER_PHOTO_Template_960x540)</a:t>
            </a:r>
            <a:endParaRPr lang="en-US" sz="800" dirty="0" smtClean="0"/>
          </a:p>
          <a:p>
            <a:pPr marL="285750" lvl="0" indent="-285750">
              <a:spcBef>
                <a:spcPct val="0"/>
              </a:spcBef>
            </a:pPr>
            <a:r>
              <a:rPr lang="en-US" sz="1000" dirty="0" smtClean="0"/>
              <a:t> •FS Generic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 •FS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r>
              <a:rPr lang="en-US" sz="1000" dirty="0" smtClean="0"/>
              <a:t>•FS Celebrity Birthday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(GENERIC_CELEBRITY_Birthday_Template_960x540)</a:t>
            </a:r>
            <a:r>
              <a:rPr lang="en-US" sz="800" dirty="0" smtClean="0"/>
              <a:t> </a:t>
            </a:r>
          </a:p>
          <a:p>
            <a:pPr marL="285750" lvl="0" indent="-285750">
              <a:spcBef>
                <a:spcPct val="0"/>
              </a:spcBef>
            </a:pPr>
            <a:r>
              <a:rPr lang="en-US" sz="1000" dirty="0" smtClean="0"/>
              <a:t>•FS Headshot / Mug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(GENERIC_HEADSHOT_Template_960x540)</a:t>
            </a:r>
            <a:endParaRPr lang="en-US" sz="800" dirty="0" smtClean="0"/>
          </a:p>
          <a:p>
            <a:pPr marL="285750" lvl="0" indent="-285750">
              <a:spcBef>
                <a:spcPct val="0"/>
              </a:spcBef>
            </a:pPr>
            <a:r>
              <a:rPr lang="en-US" sz="1000" dirty="0" smtClean="0"/>
              <a:t>•FS </a:t>
            </a:r>
            <a:r>
              <a:rPr lang="en-US" sz="1000" dirty="0" err="1" smtClean="0"/>
              <a:t>Facebook</a:t>
            </a:r>
            <a:r>
              <a:rPr lang="en-US" sz="1000" dirty="0" smtClean="0"/>
              <a:t> Text Only</a:t>
            </a:r>
          </a:p>
          <a:p>
            <a:pPr marL="285750" lvl="0" indent="-285750">
              <a:spcBef>
                <a:spcPct val="0"/>
              </a:spcBef>
            </a:pPr>
            <a:r>
              <a:rPr lang="en-US" sz="800" dirty="0" smtClean="0">
                <a:solidFill>
                  <a:srgbClr val="000000"/>
                </a:solidFill>
                <a:latin typeface="Lucida Grande"/>
                <a:ea typeface="Lucida Grande"/>
                <a:cs typeface="Lucida Grande"/>
              </a:rPr>
              <a:t> (Generic_FACEBOOK_Template_960x540)</a:t>
            </a:r>
            <a:r>
              <a:rPr lang="en-US" sz="800" dirty="0" smtClean="0"/>
              <a:t> </a:t>
            </a:r>
          </a:p>
          <a:p>
            <a:pPr marL="285750" lvl="0" indent="-285750">
              <a:spcBef>
                <a:spcPct val="0"/>
              </a:spcBef>
            </a:pPr>
            <a:r>
              <a:rPr lang="en-US" sz="1000" dirty="0" smtClean="0"/>
              <a:t>•FS Twitter Text Only</a:t>
            </a:r>
          </a:p>
          <a:p>
            <a:pPr marL="285750" lvl="0" indent="-285750">
              <a:spcBef>
                <a:spcPct val="0"/>
              </a:spcBef>
            </a:pPr>
            <a:r>
              <a:rPr lang="en-US" sz="800" dirty="0" smtClean="0">
                <a:solidFill>
                  <a:srgbClr val="000000"/>
                </a:solidFill>
                <a:latin typeface="Lucida Grande"/>
                <a:ea typeface="Lucida Grande"/>
                <a:cs typeface="Lucida Grande"/>
              </a:rPr>
              <a:t> (Generic_Twitter_Template_960x540)</a:t>
            </a:r>
            <a:endParaRPr lang="en-US" sz="8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endParaRPr lang="en-US" sz="1000" dirty="0" smtClean="0"/>
          </a:p>
          <a:p>
            <a:pPr marL="285750" lvl="0" indent="-285750">
              <a:spcBef>
                <a:spcPct val="0"/>
              </a:spcBef>
            </a:pPr>
            <a:r>
              <a:rPr lang="en-US" sz="1000" dirty="0" smtClean="0"/>
              <a:t>•Turn </a:t>
            </a:r>
          </a:p>
          <a:p>
            <a:pPr marL="285750" lvl="0" indent="-285750">
              <a:spcBef>
                <a:spcPct val="0"/>
              </a:spcBef>
            </a:pPr>
            <a:r>
              <a:rPr lang="en-US" sz="1000" dirty="0" smtClean="0"/>
              <a:t>• Cube</a:t>
            </a:r>
          </a:p>
          <a:p>
            <a:pPr marL="285750" lvl="0" indent="-285750">
              <a:spcBef>
                <a:spcPct val="0"/>
              </a:spcBef>
            </a:pPr>
            <a:r>
              <a:rPr lang="en-US" sz="1000" dirty="0" smtClean="0"/>
              <a:t>•Bars 3D </a:t>
            </a:r>
          </a:p>
          <a:p>
            <a:pPr marL="285750" lvl="0" indent="-285750">
              <a:spcBef>
                <a:spcPct val="0"/>
              </a:spcBef>
            </a:pPr>
            <a:r>
              <a:rPr lang="en-US" sz="1000" dirty="0" smtClean="0"/>
              <a:t>• Slide </a:t>
            </a:r>
          </a:p>
          <a:p>
            <a:pPr marL="285750" lvl="0" indent="-285750">
              <a:spcBef>
                <a:spcPct val="0"/>
              </a:spcBef>
            </a:pPr>
            <a:r>
              <a:rPr lang="en-US" sz="1000" dirty="0" smtClean="0"/>
              <a:t>• Concentric </a:t>
            </a:r>
          </a:p>
          <a:p>
            <a:pPr marL="285750" lvl="0" indent="-285750">
              <a:spcBef>
                <a:spcPct val="0"/>
              </a:spcBef>
            </a:pPr>
            <a:r>
              <a:rPr lang="en-US" sz="1000" dirty="0" smtClean="0"/>
              <a:t>• Blinds 3D</a:t>
            </a:r>
            <a:endParaRPr lang="en-US" sz="1200" dirty="0" smtClean="0"/>
          </a:p>
          <a:p>
            <a:pPr marL="228600" lvl="0" indent="-228600">
              <a:spcBef>
                <a:spcPct val="0"/>
              </a:spcBef>
              <a:spcAft>
                <a:spcPts val="1800"/>
              </a:spcAft>
            </a:pPr>
            <a:endParaRPr lang="en-US" sz="1200" dirty="0" smtClean="0"/>
          </a:p>
        </p:txBody>
      </p:sp>
      <p:sp>
        <p:nvSpPr>
          <p:cNvPr id="6" name="Title 1"/>
          <p:cNvSpPr txBox="1">
            <a:spLocks/>
          </p:cNvSpPr>
          <p:nvPr/>
        </p:nvSpPr>
        <p:spPr>
          <a:xfrm>
            <a:off x="880423" y="203200"/>
            <a:ext cx="7329416" cy="366953"/>
          </a:xfrm>
          <a:prstGeom prst="rect">
            <a:avLst/>
          </a:prstGeom>
        </p:spPr>
        <p:txBody>
          <a:bodyPr vert="horz" wrap="square" lIns="91440" tIns="45720" rIns="91440" bIns="45720" rtlCol="0" anchor="t">
            <a:noAutofit/>
          </a:bodyPr>
          <a:lstStyle/>
          <a:p>
            <a:pPr marL="228600" lvl="0" indent="-228600" algn="ctr">
              <a:spcBef>
                <a:spcPct val="0"/>
              </a:spcBef>
              <a:spcAft>
                <a:spcPts val="1800"/>
              </a:spcAft>
            </a:pPr>
            <a:r>
              <a:rPr lang="en-US" sz="1200" b="1" dirty="0" smtClean="0"/>
              <a:t>RECAP: SERVICE PLANS</a:t>
            </a:r>
          </a:p>
          <a:p>
            <a:pPr marL="228600" lvl="0" indent="-228600" algn="ctr">
              <a:spcBef>
                <a:spcPct val="0"/>
              </a:spcBef>
              <a:spcAft>
                <a:spcPts val="1800"/>
              </a:spcAft>
            </a:pPr>
            <a:endParaRPr lang="en-US" sz="1200" dirty="0" smtClean="0"/>
          </a:p>
          <a:p>
            <a:pPr marL="228600" lvl="0" indent="-228600" algn="ctr">
              <a:spcBef>
                <a:spcPct val="0"/>
              </a:spcBef>
              <a:spcAft>
                <a:spcPts val="1800"/>
              </a:spcAft>
            </a:pPr>
            <a:endParaRPr lang="en-US" sz="1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188772"/>
            <a:ext cx="7329416" cy="608263"/>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8). In ADMIN Dashboard, Would Like the option of  assigning  Service I or Service II, to any user that we create through admin.</a:t>
            </a:r>
          </a:p>
        </p:txBody>
      </p:sp>
      <p:pic>
        <p:nvPicPr>
          <p:cNvPr id="7" name="Picture 6"/>
          <p:cNvPicPr>
            <a:picLocks noChangeAspect="1"/>
          </p:cNvPicPr>
          <p:nvPr/>
        </p:nvPicPr>
        <p:blipFill>
          <a:blip r:embed="rId2"/>
          <a:stretch>
            <a:fillRect/>
          </a:stretch>
        </p:blipFill>
        <p:spPr>
          <a:xfrm>
            <a:off x="535096" y="797035"/>
            <a:ext cx="5374783" cy="5611916"/>
          </a:xfrm>
          <a:prstGeom prst="rect">
            <a:avLst/>
          </a:prstGeom>
        </p:spPr>
      </p:pic>
      <p:pic>
        <p:nvPicPr>
          <p:cNvPr id="6" name="Picture 5"/>
          <p:cNvPicPr>
            <a:picLocks noChangeAspect="1"/>
          </p:cNvPicPr>
          <p:nvPr/>
        </p:nvPicPr>
        <p:blipFill>
          <a:blip r:embed="rId3"/>
          <a:stretch>
            <a:fillRect/>
          </a:stretch>
        </p:blipFill>
        <p:spPr>
          <a:xfrm>
            <a:off x="4816722" y="1625600"/>
            <a:ext cx="3743077" cy="4539006"/>
          </a:xfrm>
          <a:prstGeom prst="rect">
            <a:avLst/>
          </a:prstGeom>
        </p:spPr>
      </p:pic>
      <p:sp>
        <p:nvSpPr>
          <p:cNvPr id="5" name="Title 1"/>
          <p:cNvSpPr txBox="1">
            <a:spLocks/>
          </p:cNvSpPr>
          <p:nvPr/>
        </p:nvSpPr>
        <p:spPr>
          <a:xfrm>
            <a:off x="4737101" y="1171885"/>
            <a:ext cx="3866438" cy="352115"/>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Is this type of activation possible? Example Below.</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067512" y="229042"/>
            <a:ext cx="4853987" cy="6335435"/>
          </a:xfrm>
          <a:prstGeom prst="rect">
            <a:avLst/>
          </a:prstGeom>
        </p:spPr>
      </p:pic>
      <p:sp>
        <p:nvSpPr>
          <p:cNvPr id="3" name="Title 1"/>
          <p:cNvSpPr txBox="1">
            <a:spLocks/>
          </p:cNvSpPr>
          <p:nvPr/>
        </p:nvSpPr>
        <p:spPr>
          <a:xfrm>
            <a:off x="1045523" y="188772"/>
            <a:ext cx="7329416" cy="608263"/>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8). Continued.</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14501" y="1404414"/>
            <a:ext cx="7664204" cy="3450898"/>
          </a:xfrm>
          <a:prstGeom prst="rect">
            <a:avLst/>
          </a:prstGeom>
        </p:spPr>
      </p:pic>
      <p:sp>
        <p:nvSpPr>
          <p:cNvPr id="5" name="TextBox 4"/>
          <p:cNvSpPr txBox="1"/>
          <p:nvPr/>
        </p:nvSpPr>
        <p:spPr>
          <a:xfrm>
            <a:off x="714501" y="663631"/>
            <a:ext cx="6598882" cy="430887"/>
          </a:xfrm>
          <a:prstGeom prst="rect">
            <a:avLst/>
          </a:prstGeom>
          <a:noFill/>
        </p:spPr>
        <p:txBody>
          <a:bodyPr wrap="square" rtlCol="0">
            <a:spAutoFit/>
          </a:bodyPr>
          <a:lstStyle/>
          <a:p>
            <a:r>
              <a:rPr lang="en-US" sz="1100" dirty="0" smtClean="0"/>
              <a:t>11) Image Library– Meta data on each photo jpeg file does not come through. i.e. The title or filename  of each photo. The time stamp is OK.</a:t>
            </a:r>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16" name="Group 15"/>
          <p:cNvGrpSpPr/>
          <p:nvPr/>
        </p:nvGrpSpPr>
        <p:grpSpPr>
          <a:xfrm>
            <a:off x="677334" y="663925"/>
            <a:ext cx="6908800" cy="1344061"/>
            <a:chOff x="736601" y="799392"/>
            <a:chExt cx="6908800" cy="1344061"/>
          </a:xfrm>
        </p:grpSpPr>
        <p:pic>
          <p:nvPicPr>
            <p:cNvPr id="4" name="Picture 3"/>
            <p:cNvPicPr>
              <a:picLocks noChangeAspect="1"/>
            </p:cNvPicPr>
            <p:nvPr/>
          </p:nvPicPr>
          <p:blipFill>
            <a:blip r:embed="rId2"/>
            <a:stretch>
              <a:fillRect/>
            </a:stretch>
          </p:blipFill>
          <p:spPr>
            <a:xfrm>
              <a:off x="736601" y="799392"/>
              <a:ext cx="6908800" cy="1344061"/>
            </a:xfrm>
            <a:prstGeom prst="rect">
              <a:avLst/>
            </a:prstGeom>
          </p:spPr>
        </p:pic>
        <p:sp>
          <p:nvSpPr>
            <p:cNvPr id="5" name="TextBox 4"/>
            <p:cNvSpPr txBox="1"/>
            <p:nvPr/>
          </p:nvSpPr>
          <p:spPr>
            <a:xfrm>
              <a:off x="1358900" y="1104900"/>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
        <p:nvSpPr>
          <p:cNvPr id="6" name="Rectangle 5"/>
          <p:cNvSpPr/>
          <p:nvPr/>
        </p:nvSpPr>
        <p:spPr>
          <a:xfrm>
            <a:off x="870188" y="230201"/>
            <a:ext cx="7403624" cy="369332"/>
          </a:xfrm>
          <a:prstGeom prst="rect">
            <a:avLst/>
          </a:prstGeom>
        </p:spPr>
        <p:txBody>
          <a:bodyPr wrap="square">
            <a:spAutoFit/>
          </a:bodyPr>
          <a:lstStyle/>
          <a:p>
            <a:r>
              <a:rPr lang="en-US" dirty="0" smtClean="0"/>
              <a:t>14) Not sure what is  “edit icon” does? </a:t>
            </a:r>
            <a:endParaRPr lang="en-US" dirty="0"/>
          </a:p>
        </p:txBody>
      </p:sp>
      <p:sp>
        <p:nvSpPr>
          <p:cNvPr id="8" name="Rectangle 7"/>
          <p:cNvSpPr/>
          <p:nvPr/>
        </p:nvSpPr>
        <p:spPr>
          <a:xfrm>
            <a:off x="825976" y="2358181"/>
            <a:ext cx="7403624" cy="369332"/>
          </a:xfrm>
          <a:prstGeom prst="rect">
            <a:avLst/>
          </a:prstGeom>
        </p:spPr>
        <p:txBody>
          <a:bodyPr wrap="square">
            <a:spAutoFit/>
          </a:bodyPr>
          <a:lstStyle/>
          <a:p>
            <a:r>
              <a:rPr lang="en-US" dirty="0" smtClean="0"/>
              <a:t>15) Not sure what is Add “new blank slide” is? </a:t>
            </a:r>
            <a:endParaRPr lang="en-US" dirty="0"/>
          </a:p>
        </p:txBody>
      </p:sp>
      <p:grpSp>
        <p:nvGrpSpPr>
          <p:cNvPr id="14" name="Group 13"/>
          <p:cNvGrpSpPr/>
          <p:nvPr/>
        </p:nvGrpSpPr>
        <p:grpSpPr>
          <a:xfrm>
            <a:off x="775178" y="2694519"/>
            <a:ext cx="5481930" cy="1468961"/>
            <a:chOff x="851376" y="3009039"/>
            <a:chExt cx="5481930" cy="1468961"/>
          </a:xfrm>
        </p:grpSpPr>
        <p:pic>
          <p:nvPicPr>
            <p:cNvPr id="7" name="Picture 6"/>
            <p:cNvPicPr>
              <a:picLocks noChangeAspect="1"/>
            </p:cNvPicPr>
            <p:nvPr/>
          </p:nvPicPr>
          <p:blipFill>
            <a:blip r:embed="rId3"/>
            <a:stretch>
              <a:fillRect/>
            </a:stretch>
          </p:blipFill>
          <p:spPr>
            <a:xfrm>
              <a:off x="851376" y="3009039"/>
              <a:ext cx="5481930" cy="1468961"/>
            </a:xfrm>
            <a:prstGeom prst="rect">
              <a:avLst/>
            </a:prstGeom>
          </p:spPr>
        </p:pic>
        <p:sp>
          <p:nvSpPr>
            <p:cNvPr id="10" name="TextBox 9"/>
            <p:cNvSpPr txBox="1"/>
            <p:nvPr/>
          </p:nvSpPr>
          <p:spPr>
            <a:xfrm>
              <a:off x="1333500" y="3643514"/>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
        <p:nvSpPr>
          <p:cNvPr id="12" name="Rectangle 11"/>
          <p:cNvSpPr/>
          <p:nvPr/>
        </p:nvSpPr>
        <p:spPr>
          <a:xfrm>
            <a:off x="724376" y="4491781"/>
            <a:ext cx="7403624" cy="646331"/>
          </a:xfrm>
          <a:prstGeom prst="rect">
            <a:avLst/>
          </a:prstGeom>
        </p:spPr>
        <p:txBody>
          <a:bodyPr wrap="square">
            <a:spAutoFit/>
          </a:bodyPr>
          <a:lstStyle/>
          <a:p>
            <a:r>
              <a:rPr lang="en-US" dirty="0" smtClean="0"/>
              <a:t>16) </a:t>
            </a:r>
            <a:r>
              <a:rPr lang="en-US" dirty="0" err="1" smtClean="0"/>
              <a:t>Fullscreen</a:t>
            </a:r>
            <a:r>
              <a:rPr lang="en-US" dirty="0" smtClean="0"/>
              <a:t> mode should look like the play button. Remove or Move Play button next to Edit icon.</a:t>
            </a:r>
            <a:endParaRPr lang="en-US" dirty="0"/>
          </a:p>
        </p:txBody>
      </p:sp>
      <p:grpSp>
        <p:nvGrpSpPr>
          <p:cNvPr id="15" name="Group 14"/>
          <p:cNvGrpSpPr/>
          <p:nvPr/>
        </p:nvGrpSpPr>
        <p:grpSpPr>
          <a:xfrm>
            <a:off x="791634" y="5099072"/>
            <a:ext cx="6908800" cy="1344061"/>
            <a:chOff x="774701" y="5513939"/>
            <a:chExt cx="6908800" cy="1344061"/>
          </a:xfrm>
        </p:grpSpPr>
        <p:pic>
          <p:nvPicPr>
            <p:cNvPr id="9" name="Picture 8"/>
            <p:cNvPicPr>
              <a:picLocks noChangeAspect="1"/>
            </p:cNvPicPr>
            <p:nvPr/>
          </p:nvPicPr>
          <p:blipFill>
            <a:blip r:embed="rId2"/>
            <a:stretch>
              <a:fillRect/>
            </a:stretch>
          </p:blipFill>
          <p:spPr>
            <a:xfrm>
              <a:off x="774701" y="5513939"/>
              <a:ext cx="6908800" cy="1344061"/>
            </a:xfrm>
            <a:prstGeom prst="rect">
              <a:avLst/>
            </a:prstGeom>
          </p:spPr>
        </p:pic>
        <p:sp>
          <p:nvSpPr>
            <p:cNvPr id="11" name="TextBox 10"/>
            <p:cNvSpPr txBox="1"/>
            <p:nvPr/>
          </p:nvSpPr>
          <p:spPr>
            <a:xfrm>
              <a:off x="1718733" y="5870247"/>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sp>
          <p:nvSpPr>
            <p:cNvPr id="13" name="TextBox 12"/>
            <p:cNvSpPr txBox="1"/>
            <p:nvPr/>
          </p:nvSpPr>
          <p:spPr>
            <a:xfrm>
              <a:off x="6858000" y="5832147"/>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8095</TotalTime>
  <Words>567</Words>
  <Application>Microsoft Macintosh PowerPoint</Application>
  <PresentationFormat>On-screen Show (4:3)</PresentationFormat>
  <Paragraphs>72</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Pixelbling Notes     1-21-2013       </vt:lpstr>
      <vt:lpstr>Slide 2</vt:lpstr>
      <vt:lpstr>Slide 3</vt:lpstr>
      <vt:lpstr>Slide 4</vt:lpstr>
      <vt:lpstr>Slide 5</vt:lpstr>
      <vt:lpstr>Slide 6</vt:lpstr>
      <vt:lpstr>Slide 7</vt:lpstr>
    </vt:vector>
  </TitlesOfParts>
  <Company>USA.NET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Victor, we have completed all the points from the meeting with a couple of notes on some those points. I have included my comments in the notes below. These were the final notes to complete the project. Please take a look at the notes that have comments in them and respond to them. Also, we still need access to the dedicated server that you are going to use. Here is what we need:  FTP Info Ability to create Database Remote My SQL  Access C Panel access if you have it SSH access if they allow you to have it</dc:title>
  <dc:creator>USA.NET</dc:creator>
  <cp:lastModifiedBy>USA.NET</cp:lastModifiedBy>
  <cp:revision>247</cp:revision>
  <cp:lastPrinted>2012-12-27T20:14:04Z</cp:lastPrinted>
  <dcterms:created xsi:type="dcterms:W3CDTF">2013-01-21T20:51:38Z</dcterms:created>
  <dcterms:modified xsi:type="dcterms:W3CDTF">2013-01-21T20:53:51Z</dcterms:modified>
</cp:coreProperties>
</file>