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p:scale>
          <a:sx n="150" d="100"/>
          <a:sy n="150" d="100"/>
        </p:scale>
        <p:origin x="-11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105B76-A1B9-F146-92F6-18654D8DEA4A}" type="datetimeFigureOut">
              <a:rPr lang="en-US" smtClean="0"/>
              <a:t>3/15/13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05B76-A1B9-F146-92F6-18654D8DEA4A}" type="datetimeFigureOut">
              <a:rPr lang="en-US" smtClean="0"/>
              <a:t>3/15/13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05B76-A1B9-F146-92F6-18654D8DEA4A}" type="datetimeFigureOut">
              <a:rPr lang="en-US" smtClean="0"/>
              <a:t>3/15/13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05B76-A1B9-F146-92F6-18654D8DEA4A}" type="datetimeFigureOut">
              <a:rPr lang="en-US" smtClean="0"/>
              <a:t>3/15/13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105B76-A1B9-F146-92F6-18654D8DEA4A}" type="datetimeFigureOut">
              <a:rPr lang="en-US" smtClean="0"/>
              <a:t>3/15/13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105B76-A1B9-F146-92F6-18654D8DEA4A}" type="datetimeFigureOut">
              <a:rPr lang="en-US" smtClean="0"/>
              <a:t>3/15/13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105B76-A1B9-F146-92F6-18654D8DEA4A}" type="datetimeFigureOut">
              <a:rPr lang="en-US" smtClean="0"/>
              <a:t>3/15/13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105B76-A1B9-F146-92F6-18654D8DEA4A}" type="datetimeFigureOut">
              <a:rPr lang="en-US" smtClean="0"/>
              <a:t>3/15/13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105B76-A1B9-F146-92F6-18654D8DEA4A}" type="datetimeFigureOut">
              <a:rPr lang="en-US" smtClean="0"/>
              <a:t>3/15/13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05B76-A1B9-F146-92F6-18654D8DEA4A}" type="datetimeFigureOut">
              <a:rPr lang="en-US" smtClean="0"/>
              <a:t>3/15/13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05B76-A1B9-F146-92F6-18654D8DEA4A}" type="datetimeFigureOut">
              <a:rPr lang="en-US" smtClean="0"/>
              <a:t>3/15/13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A6F-B5FF-8947-B2F2-9DA5618B54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05B76-A1B9-F146-92F6-18654D8DEA4A}" type="datetimeFigureOut">
              <a:rPr lang="en-US" smtClean="0"/>
              <a:t>3/15/13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60A6F-B5FF-8947-B2F2-9DA5618B54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OX44@pixelbling.com"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hyperlink" Target="http://www.kwk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mailto:FOX44@pixelbling.com" TargetMode="External"/><Relationship Id="rId4" Type="http://schemas.openxmlformats.org/officeDocument/2006/relationships/image" Target="../media/image5.png"/><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s://twitter.com/TheBatm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57200" y="558800"/>
            <a:ext cx="8322733" cy="1015663"/>
          </a:xfrm>
          <a:prstGeom prst="rect">
            <a:avLst/>
          </a:prstGeom>
          <a:noFill/>
        </p:spPr>
        <p:txBody>
          <a:bodyPr wrap="square" rtlCol="0">
            <a:spAutoFit/>
          </a:bodyPr>
          <a:lstStyle/>
          <a:p>
            <a:pPr>
              <a:spcAft>
                <a:spcPts val="600"/>
              </a:spcAft>
            </a:pPr>
            <a:r>
              <a:rPr lang="en-US" sz="800" dirty="0">
                <a:latin typeface="Arial"/>
                <a:cs typeface="Arial"/>
              </a:rPr>
              <a:t>1</a:t>
            </a:r>
            <a:r>
              <a:rPr lang="en-US" sz="800" dirty="0" smtClean="0">
                <a:latin typeface="Arial"/>
                <a:cs typeface="Arial"/>
              </a:rPr>
              <a:t>.CLIENT /  </a:t>
            </a:r>
            <a:r>
              <a:rPr lang="en-US" sz="800" b="1" dirty="0">
                <a:latin typeface="Arial"/>
                <a:cs typeface="Arial"/>
              </a:rPr>
              <a:t>FOX 44-</a:t>
            </a:r>
            <a:r>
              <a:rPr lang="en-US" sz="800" b="1" dirty="0" smtClean="0">
                <a:latin typeface="Arial"/>
                <a:cs typeface="Arial"/>
              </a:rPr>
              <a:t>KWKT</a:t>
            </a:r>
            <a:r>
              <a:rPr lang="en-US" sz="800" dirty="0" smtClean="0">
                <a:latin typeface="Arial"/>
                <a:cs typeface="Arial"/>
              </a:rPr>
              <a:t>  </a:t>
            </a:r>
            <a:r>
              <a:rPr lang="en-US" sz="800" dirty="0" smtClean="0">
                <a:latin typeface="Arial"/>
                <a:cs typeface="Arial"/>
                <a:hlinkClick r:id="rId2"/>
              </a:rPr>
              <a:t>http</a:t>
            </a:r>
            <a:r>
              <a:rPr lang="en-US" sz="800" dirty="0">
                <a:latin typeface="Arial"/>
                <a:cs typeface="Arial"/>
                <a:hlinkClick r:id="rId2"/>
              </a:rPr>
              <a:t>://www.kwkt.com</a:t>
            </a:r>
            <a:endParaRPr lang="en-US" sz="800" dirty="0" smtClean="0">
              <a:latin typeface="Arial"/>
              <a:cs typeface="Arial"/>
            </a:endParaRPr>
          </a:p>
          <a:p>
            <a:pPr>
              <a:spcAft>
                <a:spcPts val="600"/>
              </a:spcAft>
            </a:pPr>
            <a:r>
              <a:rPr lang="en-US" sz="800" b="1" dirty="0" smtClean="0">
                <a:latin typeface="Arial"/>
                <a:cs typeface="Arial"/>
              </a:rPr>
              <a:t>STEP </a:t>
            </a:r>
            <a:r>
              <a:rPr lang="en-US" sz="800" b="1" dirty="0">
                <a:latin typeface="Arial"/>
                <a:cs typeface="Arial"/>
              </a:rPr>
              <a:t>1: </a:t>
            </a:r>
            <a:r>
              <a:rPr lang="en-US" sz="800" dirty="0">
                <a:latin typeface="Arial"/>
                <a:cs typeface="Arial"/>
              </a:rPr>
              <a:t>Make Email Address in </a:t>
            </a:r>
            <a:r>
              <a:rPr lang="en-US" sz="800" dirty="0" err="1">
                <a:latin typeface="Arial"/>
                <a:cs typeface="Arial"/>
              </a:rPr>
              <a:t>Hostmonster</a:t>
            </a:r>
            <a:r>
              <a:rPr lang="en-US" sz="800" dirty="0">
                <a:latin typeface="Arial"/>
                <a:cs typeface="Arial"/>
              </a:rPr>
              <a:t>: </a:t>
            </a:r>
            <a:r>
              <a:rPr lang="en-US" sz="800" dirty="0">
                <a:latin typeface="Arial"/>
                <a:cs typeface="Arial"/>
                <a:hlinkClick r:id="rId3"/>
              </a:rPr>
              <a:t>FOX44@</a:t>
            </a:r>
            <a:r>
              <a:rPr lang="en-US" sz="800" dirty="0" smtClean="0">
                <a:latin typeface="Arial"/>
                <a:cs typeface="Arial"/>
                <a:hlinkClick r:id="rId3"/>
              </a:rPr>
              <a:t>pixelbling.com</a:t>
            </a:r>
            <a:r>
              <a:rPr lang="en-US" sz="800" dirty="0" smtClean="0">
                <a:latin typeface="Arial"/>
                <a:cs typeface="Arial"/>
              </a:rPr>
              <a:t>   The password should be </a:t>
            </a:r>
            <a:r>
              <a:rPr lang="en-US" sz="800" b="1" dirty="0" smtClean="0">
                <a:solidFill>
                  <a:srgbClr val="0000FF"/>
                </a:solidFill>
                <a:latin typeface="Arial"/>
                <a:cs typeface="Arial"/>
              </a:rPr>
              <a:t>p@1nt1ng </a:t>
            </a:r>
            <a:r>
              <a:rPr lang="en-US" sz="800" dirty="0" smtClean="0">
                <a:latin typeface="Arial"/>
                <a:cs typeface="Arial"/>
              </a:rPr>
              <a:t>when </a:t>
            </a:r>
            <a:r>
              <a:rPr lang="en-US" sz="800" dirty="0" err="1" smtClean="0">
                <a:latin typeface="Arial"/>
                <a:cs typeface="Arial"/>
              </a:rPr>
              <a:t>Hostmonster</a:t>
            </a:r>
            <a:r>
              <a:rPr lang="en-US" sz="800" dirty="0" smtClean="0">
                <a:latin typeface="Arial"/>
                <a:cs typeface="Arial"/>
              </a:rPr>
              <a:t> ask for a password.</a:t>
            </a:r>
          </a:p>
          <a:p>
            <a:pPr>
              <a:spcAft>
                <a:spcPts val="600"/>
              </a:spcAft>
            </a:pPr>
            <a:r>
              <a:rPr lang="en-US" sz="800" b="1" dirty="0" smtClean="0">
                <a:latin typeface="Arial"/>
                <a:cs typeface="Arial"/>
              </a:rPr>
              <a:t>STEP </a:t>
            </a:r>
            <a:r>
              <a:rPr lang="en-US" sz="800" b="1" dirty="0">
                <a:latin typeface="Arial"/>
                <a:cs typeface="Arial"/>
              </a:rPr>
              <a:t>2: </a:t>
            </a:r>
            <a:r>
              <a:rPr lang="en-US" sz="800" dirty="0">
                <a:latin typeface="Arial"/>
                <a:cs typeface="Arial"/>
              </a:rPr>
              <a:t>Set Up account in for Fox </a:t>
            </a:r>
            <a:r>
              <a:rPr lang="en-US" sz="800" dirty="0" smtClean="0">
                <a:latin typeface="Arial"/>
                <a:cs typeface="Arial"/>
              </a:rPr>
              <a:t>44 in the Admin Section, Log On to:    </a:t>
            </a:r>
            <a:r>
              <a:rPr lang="en-US" sz="800" dirty="0">
                <a:latin typeface="Arial"/>
                <a:cs typeface="Arial"/>
              </a:rPr>
              <a:t>http://</a:t>
            </a:r>
            <a:r>
              <a:rPr lang="en-US" sz="800" dirty="0" err="1">
                <a:latin typeface="Arial"/>
                <a:cs typeface="Arial"/>
              </a:rPr>
              <a:t>www.pixelbling.com/Admin/LogIn</a:t>
            </a:r>
            <a:r>
              <a:rPr lang="en-US" sz="800" dirty="0">
                <a:latin typeface="Arial"/>
                <a:cs typeface="Arial"/>
              </a:rPr>
              <a:t>/   </a:t>
            </a:r>
          </a:p>
          <a:p>
            <a:pPr>
              <a:spcAft>
                <a:spcPts val="600"/>
              </a:spcAft>
            </a:pPr>
            <a:r>
              <a:rPr lang="en-US" sz="800" dirty="0">
                <a:latin typeface="Arial"/>
                <a:cs typeface="Arial"/>
              </a:rPr>
              <a:t>USER: </a:t>
            </a:r>
            <a:r>
              <a:rPr lang="en-US" sz="800" dirty="0" smtClean="0">
                <a:latin typeface="Arial"/>
                <a:cs typeface="Arial"/>
              </a:rPr>
              <a:t>admin     PASWORD</a:t>
            </a:r>
            <a:r>
              <a:rPr lang="en-US" sz="800" dirty="0">
                <a:latin typeface="Arial"/>
                <a:cs typeface="Arial"/>
              </a:rPr>
              <a:t>: pass12</a:t>
            </a:r>
            <a:endParaRPr lang="en-US" sz="800" dirty="0" smtClean="0">
              <a:latin typeface="Arial"/>
              <a:cs typeface="Arial"/>
            </a:endParaRPr>
          </a:p>
          <a:p>
            <a:pPr>
              <a:spcAft>
                <a:spcPts val="600"/>
              </a:spcAft>
            </a:pPr>
            <a:r>
              <a:rPr lang="en-US" sz="800" b="1" dirty="0" smtClean="0">
                <a:latin typeface="Arial"/>
                <a:cs typeface="Arial"/>
              </a:rPr>
              <a:t>STEP </a:t>
            </a:r>
            <a:r>
              <a:rPr lang="en-US" sz="800" b="1" dirty="0">
                <a:latin typeface="Arial"/>
                <a:cs typeface="Arial"/>
              </a:rPr>
              <a:t>3:  </a:t>
            </a:r>
            <a:r>
              <a:rPr lang="en-US" sz="800" dirty="0">
                <a:latin typeface="Arial"/>
                <a:cs typeface="Arial"/>
              </a:rPr>
              <a:t>Create Customer</a:t>
            </a:r>
            <a:r>
              <a:rPr lang="en-US" sz="800" dirty="0" smtClean="0">
                <a:latin typeface="Arial"/>
                <a:cs typeface="Arial"/>
              </a:rPr>
              <a:t>&gt;Fill out the Fields. </a:t>
            </a:r>
            <a:endParaRPr lang="en-US" sz="800" dirty="0">
              <a:latin typeface="Arial"/>
              <a:cs typeface="Arial"/>
            </a:endParaRPr>
          </a:p>
        </p:txBody>
      </p:sp>
      <p:sp>
        <p:nvSpPr>
          <p:cNvPr id="3074" name="Text Box 2"/>
          <p:cNvSpPr txBox="1">
            <a:spLocks noChangeArrowheads="1"/>
          </p:cNvSpPr>
          <p:nvPr/>
        </p:nvSpPr>
        <p:spPr bwMode="auto">
          <a:xfrm>
            <a:off x="2700867" y="143930"/>
            <a:ext cx="3530600" cy="4572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a:ea typeface="Times New Roman" pitchFamily="-104" charset="0"/>
                <a:cs typeface="Arial"/>
              </a:rPr>
              <a:t>How to Create an </a:t>
            </a:r>
            <a:r>
              <a:rPr kumimoji="0" lang="en-US" sz="1200" b="0" i="0" u="none" strike="noStrike" cap="none" normalizeH="0" baseline="0" dirty="0" smtClean="0">
                <a:ln>
                  <a:noFill/>
                </a:ln>
                <a:solidFill>
                  <a:schemeClr val="tx1"/>
                </a:solidFill>
                <a:effectLst/>
                <a:latin typeface="Arial"/>
                <a:ea typeface="Times New Roman" pitchFamily="-104" charset="0"/>
                <a:cs typeface="Arial"/>
              </a:rPr>
              <a:t>Account for Clients</a:t>
            </a:r>
            <a:endParaRPr kumimoji="0" lang="en-US" sz="1200" b="0" i="0" u="none" strike="noStrike" cap="none" normalizeH="0" baseline="0" dirty="0">
              <a:ln>
                <a:noFill/>
              </a:ln>
              <a:solidFill>
                <a:schemeClr val="tx1"/>
              </a:solidFill>
              <a:effectLst/>
              <a:latin typeface="Arial"/>
              <a:ea typeface="Times New Roman" pitchFamily="-104" charset="0"/>
              <a:cs typeface="Arial"/>
            </a:endParaRPr>
          </a:p>
        </p:txBody>
      </p:sp>
      <p:pic>
        <p:nvPicPr>
          <p:cNvPr id="6" name="Picture 5" descr="pixelbling.png"/>
          <p:cNvPicPr>
            <a:picLocks noChangeAspect="1"/>
          </p:cNvPicPr>
          <p:nvPr/>
        </p:nvPicPr>
        <p:blipFill>
          <a:blip r:embed="rId4"/>
          <a:stretch>
            <a:fillRect/>
          </a:stretch>
        </p:blipFill>
        <p:spPr>
          <a:xfrm>
            <a:off x="7239000" y="197239"/>
            <a:ext cx="1277878" cy="261549"/>
          </a:xfrm>
          <a:prstGeom prst="rect">
            <a:avLst/>
          </a:prstGeom>
        </p:spPr>
      </p:pic>
      <p:pic>
        <p:nvPicPr>
          <p:cNvPr id="7" name="Picture 6"/>
          <p:cNvPicPr>
            <a:picLocks noChangeAspect="1"/>
          </p:cNvPicPr>
          <p:nvPr/>
        </p:nvPicPr>
        <p:blipFill>
          <a:blip r:embed="rId5"/>
          <a:stretch>
            <a:fillRect/>
          </a:stretch>
        </p:blipFill>
        <p:spPr>
          <a:xfrm>
            <a:off x="3676650" y="1346199"/>
            <a:ext cx="2834461" cy="5477219"/>
          </a:xfrm>
          <a:prstGeom prst="rect">
            <a:avLst/>
          </a:prstGeom>
        </p:spPr>
      </p:pic>
      <p:sp>
        <p:nvSpPr>
          <p:cNvPr id="8" name="TextBox 7"/>
          <p:cNvSpPr txBox="1"/>
          <p:nvPr/>
        </p:nvSpPr>
        <p:spPr>
          <a:xfrm>
            <a:off x="766233" y="1695450"/>
            <a:ext cx="3079750" cy="5262981"/>
          </a:xfrm>
          <a:prstGeom prst="rect">
            <a:avLst/>
          </a:prstGeom>
          <a:noFill/>
        </p:spPr>
        <p:txBody>
          <a:bodyPr wrap="square" rtlCol="0">
            <a:spAutoFit/>
          </a:bodyPr>
          <a:lstStyle/>
          <a:p>
            <a:pPr algn="r"/>
            <a:r>
              <a:rPr lang="en-US" sz="800" dirty="0" smtClean="0">
                <a:solidFill>
                  <a:srgbClr val="FF0000"/>
                </a:solidFill>
              </a:rPr>
              <a:t>*Note: Lets keep it simple. Make all the names the same: fox44</a:t>
            </a: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  </a:t>
            </a:r>
          </a:p>
          <a:p>
            <a:pPr algn="r"/>
            <a:endParaRPr lang="en-US" sz="800" dirty="0" smtClean="0">
              <a:solidFill>
                <a:srgbClr val="FF0000"/>
              </a:solidFill>
            </a:endParaRPr>
          </a:p>
          <a:p>
            <a:pPr algn="r"/>
            <a:r>
              <a:rPr lang="en-US" sz="800" dirty="0" smtClean="0">
                <a:solidFill>
                  <a:srgbClr val="FF0000"/>
                </a:solidFill>
              </a:rPr>
              <a:t>Password is always: pass12</a:t>
            </a:r>
          </a:p>
          <a:p>
            <a:pPr algn="r"/>
            <a:endParaRPr lang="en-US" sz="800" dirty="0" smtClean="0">
              <a:solidFill>
                <a:srgbClr val="FF0000"/>
              </a:solidFill>
            </a:endParaRPr>
          </a:p>
          <a:p>
            <a:pPr algn="r"/>
            <a:r>
              <a:rPr lang="en-US" sz="800" dirty="0" smtClean="0">
                <a:solidFill>
                  <a:srgbClr val="FF0000"/>
                </a:solidFill>
              </a:rPr>
              <a:t>This is the email account you set up in </a:t>
            </a:r>
            <a:r>
              <a:rPr lang="en-US" sz="800" dirty="0" err="1" smtClean="0">
                <a:solidFill>
                  <a:srgbClr val="FF0000"/>
                </a:solidFill>
              </a:rPr>
              <a:t>Hostmonster</a:t>
            </a:r>
            <a:r>
              <a:rPr lang="en-US" sz="800" dirty="0" smtClean="0">
                <a:solidFill>
                  <a:srgbClr val="FF0000"/>
                </a:solidFill>
              </a:rPr>
              <a:t>. The email password should be  p@1nt1ng</a:t>
            </a: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Put there address and Phone numbers.</a:t>
            </a: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 </a:t>
            </a: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Always pick Advanced Monthly Service</a:t>
            </a:r>
          </a:p>
          <a:p>
            <a:pPr algn="r"/>
            <a:endParaRPr lang="en-US" sz="800" dirty="0" smtClean="0">
              <a:solidFill>
                <a:srgbClr val="FF0000"/>
              </a:solidFill>
            </a:endParaRPr>
          </a:p>
          <a:p>
            <a:pPr algn="r"/>
            <a:endParaRPr lang="en-US" sz="800" dirty="0">
              <a:solidFill>
                <a:srgbClr val="FF0000"/>
              </a:solidFill>
            </a:endParaRPr>
          </a:p>
          <a:p>
            <a:pPr algn="r"/>
            <a:r>
              <a:rPr lang="en-US" sz="800" dirty="0" smtClean="0">
                <a:solidFill>
                  <a:srgbClr val="FF0000"/>
                </a:solidFill>
              </a:rPr>
              <a:t>Always use Payment date: 2013-12-28</a:t>
            </a: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Always upload their logo as jpeg</a:t>
            </a: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Always select Active</a:t>
            </a:r>
          </a:p>
          <a:p>
            <a:pPr algn="r"/>
            <a:endParaRPr lang="en-US" sz="800" dirty="0" smtClean="0">
              <a:solidFill>
                <a:srgbClr val="FF0000"/>
              </a:solidFill>
            </a:endParaRPr>
          </a:p>
          <a:p>
            <a:pPr algn="r"/>
            <a:endParaRPr lang="en-US" sz="800" dirty="0" smtClean="0">
              <a:solidFill>
                <a:srgbClr val="FF0000"/>
              </a:solidFill>
            </a:endParaRPr>
          </a:p>
          <a:p>
            <a:pPr algn="r"/>
            <a:r>
              <a:rPr lang="en-US" sz="800" dirty="0" smtClean="0">
                <a:solidFill>
                  <a:srgbClr val="FF0000"/>
                </a:solidFill>
              </a:rPr>
              <a:t>Always click Update</a:t>
            </a:r>
          </a:p>
          <a:p>
            <a:pPr algn="r"/>
            <a:endParaRPr lang="en-US" sz="8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457200" y="558800"/>
            <a:ext cx="6781800" cy="338554"/>
          </a:xfrm>
          <a:prstGeom prst="rect">
            <a:avLst/>
          </a:prstGeom>
          <a:noFill/>
        </p:spPr>
        <p:txBody>
          <a:bodyPr wrap="square" rtlCol="0">
            <a:spAutoFit/>
          </a:bodyPr>
          <a:lstStyle/>
          <a:p>
            <a:r>
              <a:rPr lang="en-US" sz="800" b="1" dirty="0" smtClean="0">
                <a:latin typeface="Arial"/>
                <a:cs typeface="Arial"/>
              </a:rPr>
              <a:t>STEP 4:  </a:t>
            </a:r>
            <a:r>
              <a:rPr lang="en-US" sz="800" dirty="0" smtClean="0">
                <a:latin typeface="Arial"/>
                <a:cs typeface="Arial"/>
              </a:rPr>
              <a:t>Once the email account has been created in </a:t>
            </a:r>
            <a:r>
              <a:rPr lang="en-US" sz="800" dirty="0" err="1" smtClean="0">
                <a:latin typeface="Arial"/>
                <a:cs typeface="Arial"/>
              </a:rPr>
              <a:t>Hostmonster</a:t>
            </a:r>
            <a:r>
              <a:rPr lang="en-US" sz="800" dirty="0" smtClean="0">
                <a:latin typeface="Arial"/>
                <a:cs typeface="Arial"/>
              </a:rPr>
              <a:t>, You will need to Set the Mail Settings in pixelbling account. Log in as the user </a:t>
            </a:r>
            <a:r>
              <a:rPr lang="en-US" sz="800" b="1" dirty="0" smtClean="0">
                <a:solidFill>
                  <a:srgbClr val="0000FF"/>
                </a:solidFill>
                <a:latin typeface="Arial"/>
                <a:cs typeface="Arial"/>
              </a:rPr>
              <a:t>fox44, pass12.    </a:t>
            </a:r>
            <a:r>
              <a:rPr lang="en-US" sz="800" dirty="0" smtClean="0">
                <a:latin typeface="Arial"/>
                <a:cs typeface="Arial"/>
              </a:rPr>
              <a:t>Go to </a:t>
            </a:r>
            <a:r>
              <a:rPr lang="en-US" sz="800" dirty="0" err="1" smtClean="0">
                <a:latin typeface="Arial"/>
                <a:cs typeface="Arial"/>
              </a:rPr>
              <a:t>MyAccount</a:t>
            </a:r>
            <a:r>
              <a:rPr lang="en-US" sz="800" dirty="0" smtClean="0">
                <a:latin typeface="Arial"/>
                <a:cs typeface="Arial"/>
              </a:rPr>
              <a:t> &gt; </a:t>
            </a:r>
            <a:r>
              <a:rPr lang="en-US" sz="800" dirty="0" err="1" smtClean="0">
                <a:latin typeface="Arial"/>
                <a:cs typeface="Arial"/>
              </a:rPr>
              <a:t>MailSettings</a:t>
            </a:r>
            <a:r>
              <a:rPr lang="en-US" sz="800" dirty="0" smtClean="0">
                <a:latin typeface="Arial"/>
                <a:cs typeface="Arial"/>
              </a:rPr>
              <a:t> &gt; Edit. Below is the info you will put in. Click update when finished.</a:t>
            </a:r>
            <a:endParaRPr lang="en-US" sz="800" dirty="0">
              <a:latin typeface="Arial"/>
              <a:cs typeface="Arial"/>
            </a:endParaRPr>
          </a:p>
        </p:txBody>
      </p:sp>
      <p:pic>
        <p:nvPicPr>
          <p:cNvPr id="6" name="Picture 5" descr="pixelbling.png"/>
          <p:cNvPicPr>
            <a:picLocks noChangeAspect="1"/>
          </p:cNvPicPr>
          <p:nvPr/>
        </p:nvPicPr>
        <p:blipFill>
          <a:blip r:embed="rId2"/>
          <a:stretch>
            <a:fillRect/>
          </a:stretch>
        </p:blipFill>
        <p:spPr>
          <a:xfrm>
            <a:off x="7239000" y="197239"/>
            <a:ext cx="1277878" cy="261549"/>
          </a:xfrm>
          <a:prstGeom prst="rect">
            <a:avLst/>
          </a:prstGeom>
        </p:spPr>
      </p:pic>
      <p:pic>
        <p:nvPicPr>
          <p:cNvPr id="7" name="Picture 6"/>
          <p:cNvPicPr>
            <a:picLocks noChangeAspect="1"/>
          </p:cNvPicPr>
          <p:nvPr/>
        </p:nvPicPr>
        <p:blipFill>
          <a:blip r:embed="rId3"/>
          <a:stretch>
            <a:fillRect/>
          </a:stretch>
        </p:blipFill>
        <p:spPr>
          <a:xfrm>
            <a:off x="2351617" y="1309157"/>
            <a:ext cx="4088010" cy="212301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919133" y="558800"/>
            <a:ext cx="2892121" cy="2842683"/>
          </a:xfrm>
          <a:prstGeom prst="rect">
            <a:avLst/>
          </a:prstGeom>
        </p:spPr>
      </p:pic>
      <p:sp>
        <p:nvSpPr>
          <p:cNvPr id="2" name="TextBox 1"/>
          <p:cNvSpPr txBox="1"/>
          <p:nvPr/>
        </p:nvSpPr>
        <p:spPr>
          <a:xfrm>
            <a:off x="457200" y="558800"/>
            <a:ext cx="4461933" cy="461665"/>
          </a:xfrm>
          <a:prstGeom prst="rect">
            <a:avLst/>
          </a:prstGeom>
          <a:noFill/>
        </p:spPr>
        <p:txBody>
          <a:bodyPr wrap="square" rtlCol="0">
            <a:spAutoFit/>
          </a:bodyPr>
          <a:lstStyle/>
          <a:p>
            <a:r>
              <a:rPr lang="en-US" sz="800" b="1" dirty="0" smtClean="0">
                <a:latin typeface="Arial"/>
                <a:cs typeface="Arial"/>
              </a:rPr>
              <a:t>STEP 5:  </a:t>
            </a:r>
            <a:r>
              <a:rPr lang="en-US" sz="800" dirty="0" smtClean="0">
                <a:latin typeface="Arial"/>
                <a:cs typeface="Arial"/>
              </a:rPr>
              <a:t>Send Images to the new account you set up </a:t>
            </a:r>
            <a:r>
              <a:rPr lang="en-US" sz="800" dirty="0" smtClean="0">
                <a:latin typeface="Arial"/>
                <a:cs typeface="Arial"/>
                <a:hlinkClick r:id="rId3"/>
              </a:rPr>
              <a:t>FOX44@pixelbling.com</a:t>
            </a:r>
            <a:r>
              <a:rPr lang="en-US" sz="800" dirty="0" smtClean="0">
                <a:latin typeface="Arial"/>
                <a:cs typeface="Arial"/>
              </a:rPr>
              <a:t> </a:t>
            </a:r>
            <a:r>
              <a:rPr lang="en-US" sz="800" dirty="0" smtClean="0">
                <a:latin typeface="Arial"/>
                <a:cs typeface="Arial"/>
              </a:rPr>
              <a:t>. </a:t>
            </a:r>
          </a:p>
          <a:p>
            <a:r>
              <a:rPr lang="en-US" sz="800" dirty="0" smtClean="0">
                <a:latin typeface="Arial"/>
                <a:cs typeface="Arial"/>
              </a:rPr>
              <a:t>You will email  images that was zipped to you. Do Not email everything in one blast. Email them in categories like  Birthdays, Weather, Celebrities, Mugs, Pets, Facebook and Twitter.</a:t>
            </a:r>
            <a:endParaRPr lang="en-US" sz="800" dirty="0">
              <a:latin typeface="Arial"/>
              <a:cs typeface="Arial"/>
            </a:endParaRPr>
          </a:p>
        </p:txBody>
      </p:sp>
      <p:sp>
        <p:nvSpPr>
          <p:cNvPr id="4" name="TextBox 3"/>
          <p:cNvSpPr txBox="1"/>
          <p:nvPr/>
        </p:nvSpPr>
        <p:spPr>
          <a:xfrm>
            <a:off x="457200" y="4284133"/>
            <a:ext cx="4461933" cy="707886"/>
          </a:xfrm>
          <a:prstGeom prst="rect">
            <a:avLst/>
          </a:prstGeom>
          <a:noFill/>
        </p:spPr>
        <p:txBody>
          <a:bodyPr wrap="square" rtlCol="0">
            <a:spAutoFit/>
          </a:bodyPr>
          <a:lstStyle/>
          <a:p>
            <a:r>
              <a:rPr lang="en-US" sz="800" b="1" dirty="0" smtClean="0">
                <a:latin typeface="Arial"/>
                <a:cs typeface="Arial"/>
              </a:rPr>
              <a:t>STEP 6: </a:t>
            </a:r>
            <a:r>
              <a:rPr lang="en-US" sz="800" dirty="0" smtClean="0">
                <a:latin typeface="Arial"/>
                <a:cs typeface="Arial"/>
              </a:rPr>
              <a:t>When the images arrive and parse, You will need to add images to the albums </a:t>
            </a:r>
            <a:r>
              <a:rPr lang="en-US" sz="800" dirty="0" smtClean="0">
                <a:latin typeface="Arial"/>
                <a:cs typeface="Arial"/>
              </a:rPr>
              <a:t> Birthdays, Weather, Celebrities, Mugs.</a:t>
            </a:r>
          </a:p>
          <a:p>
            <a:r>
              <a:rPr lang="en-US" sz="800" dirty="0" smtClean="0">
                <a:latin typeface="Arial"/>
                <a:cs typeface="Arial"/>
              </a:rPr>
              <a:t>Then title each one according to the text document Image Text for Title Banners. You will also have to add body copy for Facebook and Twitter. Just copy and paste each line from the the text doc. This is to help show the client how it will work and look.</a:t>
            </a:r>
            <a:endParaRPr lang="en-US" sz="800" dirty="0">
              <a:latin typeface="Arial"/>
              <a:cs typeface="Arial"/>
            </a:endParaRPr>
          </a:p>
        </p:txBody>
      </p:sp>
      <p:pic>
        <p:nvPicPr>
          <p:cNvPr id="5" name="Picture 4"/>
          <p:cNvPicPr>
            <a:picLocks noChangeAspect="1"/>
          </p:cNvPicPr>
          <p:nvPr/>
        </p:nvPicPr>
        <p:blipFill>
          <a:blip r:embed="rId4"/>
          <a:stretch>
            <a:fillRect/>
          </a:stretch>
        </p:blipFill>
        <p:spPr>
          <a:xfrm>
            <a:off x="4919133" y="4284133"/>
            <a:ext cx="2746381" cy="2188633"/>
          </a:xfrm>
          <a:prstGeom prst="rect">
            <a:avLst/>
          </a:prstGeom>
        </p:spPr>
      </p:pic>
      <p:pic>
        <p:nvPicPr>
          <p:cNvPr id="6" name="Picture 5" descr="pixelbling.png"/>
          <p:cNvPicPr>
            <a:picLocks noChangeAspect="1"/>
          </p:cNvPicPr>
          <p:nvPr/>
        </p:nvPicPr>
        <p:blipFill>
          <a:blip r:embed="rId5"/>
          <a:stretch>
            <a:fillRect/>
          </a:stretch>
        </p:blipFill>
        <p:spPr>
          <a:xfrm>
            <a:off x="7239000" y="197239"/>
            <a:ext cx="1277878" cy="26154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xelbling.png"/>
          <p:cNvPicPr>
            <a:picLocks noChangeAspect="1"/>
          </p:cNvPicPr>
          <p:nvPr/>
        </p:nvPicPr>
        <p:blipFill>
          <a:blip r:embed="rId2"/>
          <a:stretch>
            <a:fillRect/>
          </a:stretch>
        </p:blipFill>
        <p:spPr>
          <a:xfrm>
            <a:off x="7239000" y="197239"/>
            <a:ext cx="1277878" cy="261549"/>
          </a:xfrm>
          <a:prstGeom prst="rect">
            <a:avLst/>
          </a:prstGeom>
        </p:spPr>
      </p:pic>
      <p:sp>
        <p:nvSpPr>
          <p:cNvPr id="8" name="Rectangle 7"/>
          <p:cNvSpPr/>
          <p:nvPr/>
        </p:nvSpPr>
        <p:spPr>
          <a:xfrm>
            <a:off x="245534" y="982133"/>
            <a:ext cx="1947333" cy="2308325"/>
          </a:xfrm>
          <a:prstGeom prst="rect">
            <a:avLst/>
          </a:prstGeom>
        </p:spPr>
        <p:txBody>
          <a:bodyPr wrap="square">
            <a:spAutoFit/>
          </a:bodyPr>
          <a:lstStyle/>
          <a:p>
            <a:r>
              <a:rPr lang="en-US" sz="900" b="1" dirty="0"/>
              <a:t>BIRTHDAYS</a:t>
            </a:r>
            <a:r>
              <a:rPr lang="en-US" sz="900" b="1" dirty="0" smtClean="0"/>
              <a:t>:</a:t>
            </a:r>
          </a:p>
          <a:p>
            <a:endParaRPr lang="en-US" sz="900" dirty="0" smtClean="0"/>
          </a:p>
          <a:p>
            <a:r>
              <a:rPr lang="en-US" sz="900" dirty="0" smtClean="0"/>
              <a:t>Happy </a:t>
            </a:r>
            <a:r>
              <a:rPr lang="en-US" sz="900" dirty="0"/>
              <a:t>B-Day</a:t>
            </a:r>
            <a:r>
              <a:rPr lang="en-US" sz="900" dirty="0" smtClean="0"/>
              <a:t> Stephanie</a:t>
            </a:r>
          </a:p>
          <a:p>
            <a:r>
              <a:rPr lang="en-US" sz="900" dirty="0" smtClean="0"/>
              <a:t>1 yr</a:t>
            </a:r>
          </a:p>
          <a:p>
            <a:endParaRPr lang="en-US" sz="900" dirty="0"/>
          </a:p>
          <a:p>
            <a:r>
              <a:rPr lang="en-US" sz="900" dirty="0" smtClean="0"/>
              <a:t>Grandpa</a:t>
            </a:r>
          </a:p>
          <a:p>
            <a:r>
              <a:rPr lang="en-US" sz="900" dirty="0" smtClean="0"/>
              <a:t>89 yrs</a:t>
            </a:r>
          </a:p>
          <a:p>
            <a:endParaRPr lang="en-US" sz="900" dirty="0"/>
          </a:p>
          <a:p>
            <a:r>
              <a:rPr lang="en-US" sz="900" dirty="0" smtClean="0"/>
              <a:t>John John</a:t>
            </a:r>
          </a:p>
          <a:p>
            <a:r>
              <a:rPr lang="en-US" sz="900" dirty="0" smtClean="0"/>
              <a:t>1 yr</a:t>
            </a:r>
          </a:p>
          <a:p>
            <a:endParaRPr lang="en-US" sz="900" dirty="0"/>
          </a:p>
          <a:p>
            <a:r>
              <a:rPr lang="en-US" sz="900" dirty="0" smtClean="0"/>
              <a:t>Caleb's </a:t>
            </a:r>
            <a:r>
              <a:rPr lang="en-US" sz="900" dirty="0"/>
              <a:t>B-</a:t>
            </a:r>
            <a:r>
              <a:rPr lang="en-US" sz="900" dirty="0" smtClean="0"/>
              <a:t>Day</a:t>
            </a:r>
          </a:p>
          <a:p>
            <a:r>
              <a:rPr lang="en-US" sz="900" dirty="0" smtClean="0"/>
              <a:t>6 yrs</a:t>
            </a:r>
          </a:p>
          <a:p>
            <a:endParaRPr lang="en-US" sz="900" dirty="0"/>
          </a:p>
          <a:p>
            <a:r>
              <a:rPr lang="en-US" sz="900" dirty="0" smtClean="0"/>
              <a:t>Katy </a:t>
            </a:r>
            <a:r>
              <a:rPr lang="en-US" sz="900" dirty="0"/>
              <a:t>Lyn's </a:t>
            </a:r>
            <a:r>
              <a:rPr lang="en-US" sz="900" dirty="0" smtClean="0"/>
              <a:t>Birthday</a:t>
            </a:r>
          </a:p>
          <a:p>
            <a:r>
              <a:rPr lang="en-US" sz="900" dirty="0" smtClean="0"/>
              <a:t>6 </a:t>
            </a:r>
            <a:r>
              <a:rPr lang="en-US" sz="900" dirty="0"/>
              <a:t>Years Old</a:t>
            </a:r>
          </a:p>
        </p:txBody>
      </p:sp>
      <p:sp>
        <p:nvSpPr>
          <p:cNvPr id="9" name="Text Box 2"/>
          <p:cNvSpPr txBox="1">
            <a:spLocks noChangeArrowheads="1"/>
          </p:cNvSpPr>
          <p:nvPr/>
        </p:nvSpPr>
        <p:spPr bwMode="auto">
          <a:xfrm>
            <a:off x="2700867" y="143930"/>
            <a:ext cx="3530600" cy="45720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lvl="0" algn="ctr" defTabSz="914400" fontAlgn="base">
              <a:spcBef>
                <a:spcPct val="0"/>
              </a:spcBef>
              <a:spcAft>
                <a:spcPct val="0"/>
              </a:spcAft>
            </a:pPr>
            <a:r>
              <a:rPr kumimoji="0" lang="en-US" sz="1200" b="0" i="0" u="none" strike="noStrike" cap="none" normalizeH="0" baseline="0" dirty="0" smtClean="0">
                <a:ln>
                  <a:noFill/>
                </a:ln>
                <a:solidFill>
                  <a:schemeClr val="tx1"/>
                </a:solidFill>
                <a:effectLst/>
                <a:latin typeface="Arial"/>
                <a:ea typeface="Times New Roman" pitchFamily="-104" charset="0"/>
                <a:cs typeface="Arial"/>
              </a:rPr>
              <a:t>Image Text for Title </a:t>
            </a:r>
            <a:r>
              <a:rPr kumimoji="0" lang="en-US" sz="1200" b="0" i="0" u="none" strike="noStrike" cap="none" normalizeH="0" baseline="0" dirty="0" err="1" smtClean="0">
                <a:ln>
                  <a:noFill/>
                </a:ln>
                <a:solidFill>
                  <a:schemeClr val="tx1"/>
                </a:solidFill>
                <a:effectLst/>
                <a:latin typeface="Arial"/>
                <a:ea typeface="Times New Roman" pitchFamily="-104" charset="0"/>
                <a:cs typeface="Arial"/>
              </a:rPr>
              <a:t>Banners.rtf</a:t>
            </a:r>
            <a:endParaRPr kumimoji="0" lang="en-US" sz="1200" b="0" i="0" u="none" strike="noStrike" cap="none" normalizeH="0" baseline="0" dirty="0">
              <a:ln>
                <a:noFill/>
              </a:ln>
              <a:solidFill>
                <a:schemeClr val="tx1"/>
              </a:solidFill>
              <a:effectLst/>
              <a:latin typeface="Arial"/>
              <a:ea typeface="Times New Roman" pitchFamily="-104" charset="0"/>
              <a:cs typeface="Arial"/>
            </a:endParaRPr>
          </a:p>
        </p:txBody>
      </p:sp>
      <p:sp>
        <p:nvSpPr>
          <p:cNvPr id="10" name="Rectangle 9"/>
          <p:cNvSpPr/>
          <p:nvPr/>
        </p:nvSpPr>
        <p:spPr>
          <a:xfrm>
            <a:off x="2015068" y="982133"/>
            <a:ext cx="1913466" cy="2308325"/>
          </a:xfrm>
          <a:prstGeom prst="rect">
            <a:avLst/>
          </a:prstGeom>
        </p:spPr>
        <p:txBody>
          <a:bodyPr wrap="square">
            <a:spAutoFit/>
          </a:bodyPr>
          <a:lstStyle/>
          <a:p>
            <a:r>
              <a:rPr lang="en-US" sz="900" b="1" dirty="0" smtClean="0"/>
              <a:t>CELEBRITIES:</a:t>
            </a:r>
          </a:p>
          <a:p>
            <a:endParaRPr lang="en-US" sz="900" dirty="0"/>
          </a:p>
          <a:p>
            <a:r>
              <a:rPr lang="en-US" sz="900" dirty="0" smtClean="0"/>
              <a:t>Angelina Jolie</a:t>
            </a:r>
          </a:p>
          <a:p>
            <a:r>
              <a:rPr lang="en-US" sz="900" dirty="0" smtClean="0"/>
              <a:t>37</a:t>
            </a:r>
          </a:p>
          <a:p>
            <a:endParaRPr lang="en-US" sz="900" dirty="0"/>
          </a:p>
          <a:p>
            <a:r>
              <a:rPr lang="en-US" sz="900" dirty="0" smtClean="0"/>
              <a:t>Brad Pitt</a:t>
            </a:r>
          </a:p>
          <a:p>
            <a:r>
              <a:rPr lang="en-US" sz="900" dirty="0" smtClean="0"/>
              <a:t>49</a:t>
            </a:r>
          </a:p>
          <a:p>
            <a:endParaRPr lang="en-US" sz="900" dirty="0"/>
          </a:p>
          <a:p>
            <a:r>
              <a:rPr lang="en-US" sz="900" dirty="0" smtClean="0"/>
              <a:t>George Clooney</a:t>
            </a:r>
          </a:p>
          <a:p>
            <a:r>
              <a:rPr lang="en-US" sz="900" dirty="0" smtClean="0"/>
              <a:t>51</a:t>
            </a:r>
          </a:p>
          <a:p>
            <a:endParaRPr lang="en-US" sz="900" dirty="0"/>
          </a:p>
          <a:p>
            <a:r>
              <a:rPr lang="en-US" sz="900" dirty="0" smtClean="0"/>
              <a:t>Will Smith</a:t>
            </a:r>
          </a:p>
          <a:p>
            <a:r>
              <a:rPr lang="en-US" sz="900" dirty="0" smtClean="0"/>
              <a:t>44</a:t>
            </a:r>
          </a:p>
          <a:p>
            <a:endParaRPr lang="en-US" sz="900" dirty="0"/>
          </a:p>
          <a:p>
            <a:r>
              <a:rPr lang="en-US" sz="900" dirty="0" smtClean="0"/>
              <a:t>Nicole Kidman</a:t>
            </a:r>
          </a:p>
          <a:p>
            <a:r>
              <a:rPr lang="en-US" sz="900" dirty="0" smtClean="0"/>
              <a:t>45</a:t>
            </a:r>
            <a:endParaRPr lang="en-US" sz="900" dirty="0"/>
          </a:p>
        </p:txBody>
      </p:sp>
      <p:sp>
        <p:nvSpPr>
          <p:cNvPr id="11" name="Rectangle 10"/>
          <p:cNvSpPr/>
          <p:nvPr/>
        </p:nvSpPr>
        <p:spPr>
          <a:xfrm>
            <a:off x="3572934" y="982133"/>
            <a:ext cx="2057400" cy="2308325"/>
          </a:xfrm>
          <a:prstGeom prst="rect">
            <a:avLst/>
          </a:prstGeom>
        </p:spPr>
        <p:txBody>
          <a:bodyPr wrap="square">
            <a:spAutoFit/>
          </a:bodyPr>
          <a:lstStyle/>
          <a:p>
            <a:r>
              <a:rPr lang="en-US" sz="900" b="1" dirty="0"/>
              <a:t>HEADSHOTS</a:t>
            </a:r>
            <a:r>
              <a:rPr lang="en-US" sz="900" b="1" dirty="0" smtClean="0"/>
              <a:t>:</a:t>
            </a:r>
          </a:p>
          <a:p>
            <a:endParaRPr lang="en-US" sz="900" dirty="0"/>
          </a:p>
          <a:p>
            <a:r>
              <a:rPr lang="en-US" sz="900" dirty="0" smtClean="0"/>
              <a:t>Hugh Grant</a:t>
            </a:r>
          </a:p>
          <a:p>
            <a:r>
              <a:rPr lang="en-US" sz="900" dirty="0" smtClean="0"/>
              <a:t>lewd </a:t>
            </a:r>
            <a:r>
              <a:rPr lang="en-US" sz="900" dirty="0"/>
              <a:t>conduct in a public </a:t>
            </a:r>
            <a:r>
              <a:rPr lang="en-US" sz="900" dirty="0" smtClean="0"/>
              <a:t>place</a:t>
            </a:r>
          </a:p>
          <a:p>
            <a:endParaRPr lang="en-US" sz="900" dirty="0"/>
          </a:p>
          <a:p>
            <a:r>
              <a:rPr lang="en-US" sz="900" dirty="0" smtClean="0"/>
              <a:t>Juan </a:t>
            </a:r>
            <a:r>
              <a:rPr lang="en-US" sz="900" dirty="0" err="1" smtClean="0"/>
              <a:t>Negret</a:t>
            </a:r>
            <a:endParaRPr lang="en-US" sz="900" dirty="0" smtClean="0"/>
          </a:p>
          <a:p>
            <a:r>
              <a:rPr lang="en-US" sz="900" dirty="0" smtClean="0"/>
              <a:t>Theft</a:t>
            </a:r>
          </a:p>
          <a:p>
            <a:endParaRPr lang="en-US" sz="900" dirty="0"/>
          </a:p>
          <a:p>
            <a:r>
              <a:rPr lang="en-US" sz="900" dirty="0" smtClean="0"/>
              <a:t>Lindsay </a:t>
            </a:r>
            <a:r>
              <a:rPr lang="en-US" sz="900" dirty="0" err="1" smtClean="0"/>
              <a:t>Lohan</a:t>
            </a:r>
            <a:endParaRPr lang="en-US" sz="900" dirty="0" smtClean="0"/>
          </a:p>
          <a:p>
            <a:r>
              <a:rPr lang="en-US" sz="900" dirty="0" smtClean="0"/>
              <a:t>stealing </a:t>
            </a:r>
            <a:r>
              <a:rPr lang="en-US" sz="900" dirty="0"/>
              <a:t>a </a:t>
            </a:r>
            <a:r>
              <a:rPr lang="en-US" sz="900" dirty="0" smtClean="0"/>
              <a:t>necklace</a:t>
            </a:r>
          </a:p>
          <a:p>
            <a:endParaRPr lang="en-US" sz="900" dirty="0"/>
          </a:p>
          <a:p>
            <a:r>
              <a:rPr lang="en-US" sz="900" dirty="0" err="1" smtClean="0"/>
              <a:t>Joleen</a:t>
            </a:r>
            <a:r>
              <a:rPr lang="en-US" sz="900" dirty="0" smtClean="0"/>
              <a:t> Angelica</a:t>
            </a:r>
          </a:p>
          <a:p>
            <a:r>
              <a:rPr lang="en-US" sz="900" dirty="0" smtClean="0"/>
              <a:t>DWI</a:t>
            </a:r>
          </a:p>
          <a:p>
            <a:endParaRPr lang="en-US" sz="900" dirty="0"/>
          </a:p>
          <a:p>
            <a:r>
              <a:rPr lang="en-US" sz="900" dirty="0" smtClean="0"/>
              <a:t>Randy Travis</a:t>
            </a:r>
          </a:p>
          <a:p>
            <a:r>
              <a:rPr lang="en-US" sz="900" dirty="0" smtClean="0"/>
              <a:t>intoxication</a:t>
            </a:r>
            <a:endParaRPr lang="en-US" sz="900" dirty="0"/>
          </a:p>
        </p:txBody>
      </p:sp>
      <p:sp>
        <p:nvSpPr>
          <p:cNvPr id="12" name="Rectangle 11"/>
          <p:cNvSpPr/>
          <p:nvPr/>
        </p:nvSpPr>
        <p:spPr>
          <a:xfrm>
            <a:off x="6951133" y="982133"/>
            <a:ext cx="2192867" cy="4801313"/>
          </a:xfrm>
          <a:prstGeom prst="rect">
            <a:avLst/>
          </a:prstGeom>
        </p:spPr>
        <p:txBody>
          <a:bodyPr wrap="square">
            <a:spAutoFit/>
          </a:bodyPr>
          <a:lstStyle/>
          <a:p>
            <a:r>
              <a:rPr lang="en-US" sz="900" b="1" dirty="0"/>
              <a:t>WEATHER</a:t>
            </a:r>
            <a:r>
              <a:rPr lang="en-US" sz="900" b="1" dirty="0" smtClean="0"/>
              <a:t>:</a:t>
            </a:r>
          </a:p>
          <a:p>
            <a:endParaRPr lang="en-US" sz="900" dirty="0"/>
          </a:p>
          <a:p>
            <a:r>
              <a:rPr lang="en-US" sz="900" dirty="0" err="1" smtClean="0"/>
              <a:t>Golfball</a:t>
            </a:r>
            <a:r>
              <a:rPr lang="en-US" sz="900" dirty="0" smtClean="0"/>
              <a:t> </a:t>
            </a:r>
            <a:r>
              <a:rPr lang="en-US" sz="900" dirty="0"/>
              <a:t>size hail</a:t>
            </a:r>
            <a:r>
              <a:rPr lang="en-US" sz="900" dirty="0" smtClean="0"/>
              <a:t> </a:t>
            </a:r>
          </a:p>
          <a:p>
            <a:r>
              <a:rPr lang="en-US" sz="900" dirty="0" smtClean="0"/>
              <a:t>Frisco </a:t>
            </a:r>
            <a:r>
              <a:rPr lang="en-US" sz="900" dirty="0" err="1" smtClean="0"/>
              <a:t>Tx</a:t>
            </a:r>
            <a:endParaRPr lang="en-US" sz="900" dirty="0" smtClean="0"/>
          </a:p>
          <a:p>
            <a:endParaRPr lang="en-US" sz="900" dirty="0"/>
          </a:p>
          <a:p>
            <a:r>
              <a:rPr lang="en-US" sz="900" dirty="0" smtClean="0"/>
              <a:t>Hurricane </a:t>
            </a:r>
            <a:r>
              <a:rPr lang="en-US" sz="900" dirty="0"/>
              <a:t>Andrew</a:t>
            </a:r>
            <a:r>
              <a:rPr lang="en-US" sz="900" dirty="0" smtClean="0"/>
              <a:t> </a:t>
            </a:r>
          </a:p>
          <a:p>
            <a:r>
              <a:rPr lang="en-US" sz="900" dirty="0" smtClean="0"/>
              <a:t>Marriot </a:t>
            </a:r>
            <a:r>
              <a:rPr lang="en-US" sz="900" dirty="0"/>
              <a:t>Hotel</a:t>
            </a:r>
            <a:r>
              <a:rPr lang="en-US" sz="900" dirty="0" smtClean="0"/>
              <a:t>.</a:t>
            </a:r>
          </a:p>
          <a:p>
            <a:endParaRPr lang="en-US" sz="900" dirty="0"/>
          </a:p>
          <a:p>
            <a:r>
              <a:rPr lang="en-US" sz="900" dirty="0" smtClean="0"/>
              <a:t>Holding </a:t>
            </a:r>
            <a:r>
              <a:rPr lang="en-US" sz="900" dirty="0"/>
              <a:t>Hail and </a:t>
            </a:r>
            <a:r>
              <a:rPr lang="en-US" sz="900" dirty="0" err="1" smtClean="0"/>
              <a:t>Golfball</a:t>
            </a:r>
            <a:endParaRPr lang="en-US" sz="900" dirty="0" smtClean="0"/>
          </a:p>
          <a:p>
            <a:r>
              <a:rPr lang="en-US" sz="900" dirty="0" smtClean="0"/>
              <a:t>Daniel </a:t>
            </a:r>
            <a:r>
              <a:rPr lang="en-US" sz="900" dirty="0" err="1" smtClean="0"/>
              <a:t>Fresnell</a:t>
            </a:r>
            <a:endParaRPr lang="en-US" sz="900" dirty="0" smtClean="0"/>
          </a:p>
          <a:p>
            <a:endParaRPr lang="en-US" sz="900" dirty="0"/>
          </a:p>
          <a:p>
            <a:r>
              <a:rPr lang="en-US" sz="900" dirty="0" smtClean="0"/>
              <a:t>Kids </a:t>
            </a:r>
            <a:r>
              <a:rPr lang="en-US" sz="900" dirty="0"/>
              <a:t>in </a:t>
            </a:r>
            <a:r>
              <a:rPr lang="en-US" sz="900" dirty="0" smtClean="0"/>
              <a:t>rain</a:t>
            </a:r>
          </a:p>
          <a:p>
            <a:r>
              <a:rPr lang="en-US" sz="900" dirty="0" smtClean="0"/>
              <a:t>Ft </a:t>
            </a:r>
            <a:r>
              <a:rPr lang="en-US" sz="900" dirty="0"/>
              <a:t>Worth </a:t>
            </a:r>
            <a:r>
              <a:rPr lang="en-US" sz="900" dirty="0" err="1" smtClean="0"/>
              <a:t>Tx</a:t>
            </a:r>
            <a:endParaRPr lang="en-US" sz="900" dirty="0" smtClean="0"/>
          </a:p>
          <a:p>
            <a:endParaRPr lang="en-US" sz="900" dirty="0"/>
          </a:p>
          <a:p>
            <a:r>
              <a:rPr lang="en-US" sz="900" dirty="0" smtClean="0"/>
              <a:t>Storm Clouds </a:t>
            </a:r>
          </a:p>
          <a:p>
            <a:r>
              <a:rPr lang="en-US" sz="900" dirty="0" smtClean="0"/>
              <a:t>Possum </a:t>
            </a:r>
            <a:r>
              <a:rPr lang="en-US" sz="900" dirty="0"/>
              <a:t>Kingdom </a:t>
            </a:r>
            <a:r>
              <a:rPr lang="en-US" sz="900" dirty="0" smtClean="0"/>
              <a:t>Lake</a:t>
            </a:r>
          </a:p>
          <a:p>
            <a:endParaRPr lang="en-US" sz="900" dirty="0"/>
          </a:p>
          <a:p>
            <a:r>
              <a:rPr lang="en-US" sz="900" dirty="0" smtClean="0"/>
              <a:t>Baseball </a:t>
            </a:r>
            <a:r>
              <a:rPr lang="en-US" sz="900" dirty="0"/>
              <a:t>size </a:t>
            </a:r>
            <a:r>
              <a:rPr lang="en-US" sz="900" dirty="0" smtClean="0"/>
              <a:t>hail</a:t>
            </a:r>
          </a:p>
          <a:p>
            <a:r>
              <a:rPr lang="en-US" sz="900" dirty="0" smtClean="0"/>
              <a:t>Denton </a:t>
            </a:r>
            <a:r>
              <a:rPr lang="en-US" sz="900" dirty="0" err="1" smtClean="0"/>
              <a:t>Tx</a:t>
            </a:r>
            <a:endParaRPr lang="en-US" sz="900" dirty="0" smtClean="0"/>
          </a:p>
          <a:p>
            <a:endParaRPr lang="en-US" sz="900" dirty="0"/>
          </a:p>
          <a:p>
            <a:r>
              <a:rPr lang="en-US" sz="900" dirty="0" smtClean="0"/>
              <a:t>Galveston Bay</a:t>
            </a:r>
          </a:p>
          <a:p>
            <a:r>
              <a:rPr lang="en-US" sz="900" dirty="0" smtClean="0"/>
              <a:t>Palm Trees</a:t>
            </a:r>
          </a:p>
          <a:p>
            <a:endParaRPr lang="en-US" sz="900" dirty="0"/>
          </a:p>
          <a:p>
            <a:r>
              <a:rPr lang="en-US" sz="900" dirty="0" smtClean="0"/>
              <a:t>Lightning</a:t>
            </a:r>
          </a:p>
          <a:p>
            <a:r>
              <a:rPr lang="en-US" sz="900" dirty="0" smtClean="0"/>
              <a:t>San Antonio</a:t>
            </a:r>
          </a:p>
          <a:p>
            <a:endParaRPr lang="en-US" sz="900" dirty="0"/>
          </a:p>
          <a:p>
            <a:r>
              <a:rPr lang="en-US" sz="900" dirty="0" smtClean="0"/>
              <a:t>Rain Clouds</a:t>
            </a:r>
          </a:p>
          <a:p>
            <a:r>
              <a:rPr lang="en-US" sz="900" dirty="0" smtClean="0"/>
              <a:t>Gulf </a:t>
            </a:r>
            <a:r>
              <a:rPr lang="en-US" sz="900" dirty="0"/>
              <a:t>of </a:t>
            </a:r>
            <a:r>
              <a:rPr lang="en-US" sz="900" dirty="0" smtClean="0"/>
              <a:t>Mexico</a:t>
            </a:r>
          </a:p>
          <a:p>
            <a:endParaRPr lang="en-US" sz="900" dirty="0"/>
          </a:p>
          <a:p>
            <a:r>
              <a:rPr lang="en-US" sz="900" dirty="0" smtClean="0"/>
              <a:t>Rolling thundercloud </a:t>
            </a:r>
          </a:p>
          <a:p>
            <a:r>
              <a:rPr lang="en-US" sz="900" dirty="0" smtClean="0"/>
              <a:t>Downtown</a:t>
            </a:r>
          </a:p>
          <a:p>
            <a:endParaRPr lang="en-US" sz="900" dirty="0"/>
          </a:p>
          <a:p>
            <a:r>
              <a:rPr lang="en-US" sz="900" dirty="0" smtClean="0"/>
              <a:t>Wind </a:t>
            </a:r>
            <a:r>
              <a:rPr lang="en-US" sz="900" dirty="0"/>
              <a:t>Speed </a:t>
            </a:r>
            <a:r>
              <a:rPr lang="en-US" sz="900" dirty="0" err="1" smtClean="0"/>
              <a:t>Measurment</a:t>
            </a:r>
            <a:endParaRPr lang="en-US" sz="900" dirty="0" smtClean="0"/>
          </a:p>
          <a:p>
            <a:r>
              <a:rPr lang="en-US" sz="900" dirty="0"/>
              <a:t>H</a:t>
            </a:r>
            <a:r>
              <a:rPr lang="en-US" sz="900" dirty="0" smtClean="0"/>
              <a:t>urricane Isaac</a:t>
            </a:r>
            <a:endParaRPr lang="en-US" sz="900" dirty="0"/>
          </a:p>
        </p:txBody>
      </p:sp>
      <p:sp>
        <p:nvSpPr>
          <p:cNvPr id="13" name="Rectangle 12"/>
          <p:cNvSpPr/>
          <p:nvPr/>
        </p:nvSpPr>
        <p:spPr>
          <a:xfrm>
            <a:off x="5317067" y="982133"/>
            <a:ext cx="1828799" cy="2308325"/>
          </a:xfrm>
          <a:prstGeom prst="rect">
            <a:avLst/>
          </a:prstGeom>
        </p:spPr>
        <p:txBody>
          <a:bodyPr wrap="square">
            <a:spAutoFit/>
          </a:bodyPr>
          <a:lstStyle/>
          <a:p>
            <a:r>
              <a:rPr lang="en-US" sz="900" b="1" dirty="0"/>
              <a:t>PETS</a:t>
            </a:r>
            <a:r>
              <a:rPr lang="en-US" sz="900" b="1" dirty="0" smtClean="0"/>
              <a:t>:</a:t>
            </a:r>
          </a:p>
          <a:p>
            <a:endParaRPr lang="en-US" sz="900" dirty="0" smtClean="0"/>
          </a:p>
          <a:p>
            <a:r>
              <a:rPr lang="en-US" sz="900" dirty="0" smtClean="0"/>
              <a:t>Birthday cat</a:t>
            </a:r>
          </a:p>
          <a:p>
            <a:r>
              <a:rPr lang="en-US" sz="900" dirty="0" smtClean="0"/>
              <a:t>3 yrs</a:t>
            </a:r>
          </a:p>
          <a:p>
            <a:endParaRPr lang="en-US" sz="900" dirty="0"/>
          </a:p>
          <a:p>
            <a:r>
              <a:rPr lang="en-US" sz="900" dirty="0" smtClean="0"/>
              <a:t>My </a:t>
            </a:r>
            <a:r>
              <a:rPr lang="en-US" sz="900" dirty="0"/>
              <a:t>Birthday </a:t>
            </a:r>
            <a:r>
              <a:rPr lang="en-US" sz="900" dirty="0" smtClean="0"/>
              <a:t>Cat</a:t>
            </a:r>
          </a:p>
          <a:p>
            <a:r>
              <a:rPr lang="en-US" sz="900" dirty="0" smtClean="0"/>
              <a:t>Sad</a:t>
            </a:r>
          </a:p>
          <a:p>
            <a:endParaRPr lang="en-US" sz="900" dirty="0"/>
          </a:p>
          <a:p>
            <a:r>
              <a:rPr lang="en-US" sz="900" dirty="0" smtClean="0"/>
              <a:t>Kissing </a:t>
            </a:r>
            <a:r>
              <a:rPr lang="en-US" sz="900" dirty="0" err="1"/>
              <a:t>freinds</a:t>
            </a:r>
            <a:r>
              <a:rPr lang="en-US" sz="900" dirty="0" smtClean="0"/>
              <a:t> </a:t>
            </a:r>
          </a:p>
          <a:p>
            <a:r>
              <a:rPr lang="en-US" sz="900" dirty="0" smtClean="0"/>
              <a:t>Charlie </a:t>
            </a:r>
            <a:r>
              <a:rPr lang="en-US" sz="900" dirty="0"/>
              <a:t>and Mittens</a:t>
            </a:r>
            <a:r>
              <a:rPr lang="en-US" sz="900" dirty="0" smtClean="0"/>
              <a:t>.</a:t>
            </a:r>
          </a:p>
          <a:p>
            <a:endParaRPr lang="en-US" sz="900" dirty="0" smtClean="0"/>
          </a:p>
          <a:p>
            <a:r>
              <a:rPr lang="en-US" sz="900" dirty="0"/>
              <a:t>P</a:t>
            </a:r>
            <a:r>
              <a:rPr lang="en-US" sz="900" dirty="0" smtClean="0"/>
              <a:t>uppy tricks</a:t>
            </a:r>
          </a:p>
          <a:p>
            <a:r>
              <a:rPr lang="en-US" sz="900" dirty="0" err="1" smtClean="0"/>
              <a:t>Peppito</a:t>
            </a:r>
            <a:endParaRPr lang="en-US" sz="900" dirty="0" smtClean="0"/>
          </a:p>
          <a:p>
            <a:endParaRPr lang="en-US" sz="900" dirty="0"/>
          </a:p>
          <a:p>
            <a:r>
              <a:rPr lang="en-US" sz="900" dirty="0" smtClean="0"/>
              <a:t>Birthday </a:t>
            </a:r>
            <a:r>
              <a:rPr lang="en-US" sz="900" dirty="0"/>
              <a:t>Cat</a:t>
            </a:r>
            <a:r>
              <a:rPr lang="en-US" sz="900" dirty="0" smtClean="0"/>
              <a:t>!</a:t>
            </a:r>
          </a:p>
          <a:p>
            <a:r>
              <a:rPr lang="en-US" sz="900" dirty="0" smtClean="0"/>
              <a:t> </a:t>
            </a:r>
            <a:r>
              <a:rPr lang="en-US" sz="900" dirty="0"/>
              <a:t>Salvador</a:t>
            </a:r>
          </a:p>
        </p:txBody>
      </p:sp>
      <p:sp>
        <p:nvSpPr>
          <p:cNvPr id="14" name="Rectangle 13"/>
          <p:cNvSpPr/>
          <p:nvPr/>
        </p:nvSpPr>
        <p:spPr>
          <a:xfrm>
            <a:off x="381002" y="3742265"/>
            <a:ext cx="2633132" cy="2169825"/>
          </a:xfrm>
          <a:prstGeom prst="rect">
            <a:avLst/>
          </a:prstGeom>
        </p:spPr>
        <p:txBody>
          <a:bodyPr wrap="square">
            <a:spAutoFit/>
          </a:bodyPr>
          <a:lstStyle/>
          <a:p>
            <a:r>
              <a:rPr lang="en-US" sz="900" b="1" dirty="0"/>
              <a:t>FACEBOOK</a:t>
            </a:r>
            <a:r>
              <a:rPr lang="en-US" sz="900" b="1" dirty="0" smtClean="0"/>
              <a:t>:</a:t>
            </a:r>
          </a:p>
          <a:p>
            <a:endParaRPr lang="en-US" sz="900" dirty="0" smtClean="0"/>
          </a:p>
          <a:p>
            <a:r>
              <a:rPr lang="en-US" sz="900" b="1" dirty="0" smtClean="0"/>
              <a:t>John Allen</a:t>
            </a:r>
          </a:p>
          <a:p>
            <a:r>
              <a:rPr lang="en-US" sz="900" dirty="0" smtClean="0"/>
              <a:t>Gas </a:t>
            </a:r>
            <a:r>
              <a:rPr lang="en-US" sz="900" dirty="0"/>
              <a:t>prices aren't really that bad when you remember that you're essentially buying badass dinosaurs in liquid form</a:t>
            </a:r>
            <a:r>
              <a:rPr lang="en-US" sz="900" dirty="0" smtClean="0"/>
              <a:t>.</a:t>
            </a:r>
          </a:p>
          <a:p>
            <a:endParaRPr lang="en-US" sz="900" dirty="0" smtClean="0"/>
          </a:p>
          <a:p>
            <a:r>
              <a:rPr lang="en-US" sz="900" b="1" dirty="0" smtClean="0"/>
              <a:t>Jenny Garza</a:t>
            </a:r>
          </a:p>
          <a:p>
            <a:r>
              <a:rPr lang="en-US" sz="900" dirty="0" smtClean="0"/>
              <a:t>I </a:t>
            </a:r>
            <a:r>
              <a:rPr lang="en-US" sz="900" dirty="0"/>
              <a:t>failed my driver's test. For the question "What do you do at a Red Light?" I said "Text and check Facebook</a:t>
            </a:r>
            <a:r>
              <a:rPr lang="en-US" sz="900" dirty="0" smtClean="0"/>
              <a:t>.”</a:t>
            </a:r>
          </a:p>
          <a:p>
            <a:endParaRPr lang="en-US" sz="900" dirty="0"/>
          </a:p>
          <a:p>
            <a:r>
              <a:rPr lang="en-US" sz="900" b="1" dirty="0" smtClean="0"/>
              <a:t>Jacob Langley</a:t>
            </a:r>
          </a:p>
          <a:p>
            <a:r>
              <a:rPr lang="en-US" sz="900" dirty="0" smtClean="0"/>
              <a:t>Some </a:t>
            </a:r>
            <a:r>
              <a:rPr lang="en-US" sz="900" dirty="0"/>
              <a:t>days, the best thing about my job is that the chair spins.</a:t>
            </a:r>
          </a:p>
        </p:txBody>
      </p:sp>
      <p:sp>
        <p:nvSpPr>
          <p:cNvPr id="15" name="Rectangle 14"/>
          <p:cNvSpPr/>
          <p:nvPr/>
        </p:nvSpPr>
        <p:spPr>
          <a:xfrm>
            <a:off x="3175000" y="3659788"/>
            <a:ext cx="3259667" cy="4247316"/>
          </a:xfrm>
          <a:prstGeom prst="rect">
            <a:avLst/>
          </a:prstGeom>
        </p:spPr>
        <p:txBody>
          <a:bodyPr wrap="square">
            <a:spAutoFit/>
          </a:bodyPr>
          <a:lstStyle/>
          <a:p>
            <a:r>
              <a:rPr lang="en-US" sz="900" b="1" dirty="0" smtClean="0"/>
              <a:t>TWITTER</a:t>
            </a:r>
            <a:r>
              <a:rPr lang="en-US" sz="900" dirty="0" smtClean="0"/>
              <a:t>:</a:t>
            </a:r>
          </a:p>
          <a:p>
            <a:endParaRPr lang="en-US" sz="900" dirty="0">
              <a:hlinkClick r:id="rId3"/>
            </a:endParaRPr>
          </a:p>
          <a:p>
            <a:r>
              <a:rPr lang="en-US" sz="900" dirty="0" smtClean="0">
                <a:hlinkClick r:id="rId3"/>
              </a:rPr>
              <a:t>‏‪</a:t>
            </a:r>
            <a:r>
              <a:rPr lang="en-US" sz="900" dirty="0">
                <a:hlinkClick r:id="rId3"/>
              </a:rPr>
              <a:t>@</a:t>
            </a:r>
            <a:r>
              <a:rPr lang="en-US" sz="900" dirty="0" smtClean="0">
                <a:hlinkClick r:id="rId3"/>
              </a:rPr>
              <a:t>TheBatman</a:t>
            </a:r>
          </a:p>
          <a:p>
            <a:r>
              <a:rPr lang="en-US" sz="900" dirty="0"/>
              <a:t>I will be breaking exactly 3.14 bones in every </a:t>
            </a:r>
            <a:r>
              <a:rPr lang="en-US" sz="900" dirty="0" err="1"/>
              <a:t>perp’s</a:t>
            </a:r>
            <a:r>
              <a:rPr lang="en-US" sz="900" dirty="0"/>
              <a:t> face tonight. Happy Pi Day, Gotham</a:t>
            </a:r>
            <a:r>
              <a:rPr lang="en-US" sz="900" dirty="0" smtClean="0"/>
              <a:t>.</a:t>
            </a:r>
          </a:p>
          <a:p>
            <a:endParaRPr lang="en-US" sz="900" dirty="0" smtClean="0"/>
          </a:p>
          <a:p>
            <a:r>
              <a:rPr lang="en-US" sz="900" dirty="0"/>
              <a:t>‪</a:t>
            </a:r>
            <a:r>
              <a:rPr lang="en-US" sz="900" dirty="0">
                <a:solidFill>
                  <a:srgbClr val="0000FF"/>
                </a:solidFill>
              </a:rPr>
              <a:t>@</a:t>
            </a:r>
            <a:r>
              <a:rPr lang="en-US" sz="900" dirty="0" err="1" smtClean="0">
                <a:solidFill>
                  <a:srgbClr val="0000FF"/>
                </a:solidFill>
              </a:rPr>
              <a:t>GeorgeTakei</a:t>
            </a:r>
            <a:endParaRPr lang="en-US" sz="900" dirty="0" smtClean="0">
              <a:solidFill>
                <a:srgbClr val="0000FF"/>
              </a:solidFill>
            </a:endParaRPr>
          </a:p>
          <a:p>
            <a:r>
              <a:rPr lang="en-US" sz="900" dirty="0"/>
              <a:t>When you accept your first Oscar, be sure to dress like Cyndi </a:t>
            </a:r>
            <a:r>
              <a:rPr lang="en-US" sz="900" dirty="0" err="1"/>
              <a:t>Lauper</a:t>
            </a:r>
            <a:r>
              <a:rPr lang="en-US" sz="900" dirty="0"/>
              <a:t>. ‪#</a:t>
            </a:r>
            <a:r>
              <a:rPr lang="en-US" sz="900" dirty="0" err="1"/>
              <a:t>PinkLeggings</a:t>
            </a:r>
            <a:endParaRPr lang="en-US" sz="900" dirty="0" smtClean="0"/>
          </a:p>
          <a:p>
            <a:endParaRPr lang="en-US" sz="900" dirty="0" smtClean="0"/>
          </a:p>
          <a:p>
            <a:r>
              <a:rPr lang="en-US" sz="900" dirty="0"/>
              <a:t>‪</a:t>
            </a:r>
            <a:r>
              <a:rPr lang="en-US" sz="900" dirty="0">
                <a:solidFill>
                  <a:srgbClr val="0000FF"/>
                </a:solidFill>
              </a:rPr>
              <a:t>@</a:t>
            </a:r>
            <a:r>
              <a:rPr lang="en-US" sz="900" dirty="0" err="1" smtClean="0">
                <a:solidFill>
                  <a:srgbClr val="0000FF"/>
                </a:solidFill>
              </a:rPr>
              <a:t>TheRealNimoy</a:t>
            </a:r>
            <a:endParaRPr lang="en-US" sz="900" dirty="0" smtClean="0">
              <a:solidFill>
                <a:srgbClr val="0000FF"/>
              </a:solidFill>
            </a:endParaRPr>
          </a:p>
          <a:p>
            <a:r>
              <a:rPr lang="en-US" sz="900" dirty="0"/>
              <a:t>I hear my Vulcan people have a new home. True ? LLAP</a:t>
            </a:r>
            <a:endParaRPr lang="en-US" sz="900" dirty="0" smtClean="0"/>
          </a:p>
          <a:p>
            <a:endParaRPr lang="en-US" sz="900" dirty="0" smtClean="0"/>
          </a:p>
          <a:p>
            <a:r>
              <a:rPr lang="en-US" sz="900" dirty="0"/>
              <a:t>‪</a:t>
            </a:r>
            <a:r>
              <a:rPr lang="en-US" sz="900" dirty="0">
                <a:solidFill>
                  <a:srgbClr val="0000FF"/>
                </a:solidFill>
              </a:rPr>
              <a:t>@CNN</a:t>
            </a:r>
            <a:endParaRPr lang="en-US" sz="900" dirty="0" smtClean="0">
              <a:solidFill>
                <a:srgbClr val="0000FF"/>
              </a:solidFill>
            </a:endParaRPr>
          </a:p>
          <a:p>
            <a:r>
              <a:rPr lang="en-US" sz="900" dirty="0"/>
              <a:t>Another problem with a Carnival cruise - all passengers will be flown home: ‪http://on.cnn.com/ZQKAyr </a:t>
            </a:r>
            <a:endParaRPr lang="en-US" sz="900" dirty="0" smtClean="0"/>
          </a:p>
          <a:p>
            <a:endParaRPr lang="en-US" sz="900" dirty="0" smtClean="0"/>
          </a:p>
          <a:p>
            <a:r>
              <a:rPr lang="en-US" sz="900" dirty="0" smtClean="0"/>
              <a:t>‪</a:t>
            </a:r>
            <a:r>
              <a:rPr lang="en-US" sz="900" dirty="0" smtClean="0">
                <a:solidFill>
                  <a:srgbClr val="0000FF"/>
                </a:solidFill>
              </a:rPr>
              <a:t>@CNN</a:t>
            </a:r>
          </a:p>
          <a:p>
            <a:r>
              <a:rPr lang="en-US" sz="900" dirty="0"/>
              <a:t>Pope Francis took name in honor of St. Francis of Assisi - more notes in our live blog: ‪http://on.cnn.com/14Xsudq </a:t>
            </a:r>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TotalTime>
  <Words>700</Words>
  <Application>Microsoft Macintosh PowerPoint</Application>
  <PresentationFormat>On-screen Show (4:3)</PresentationFormat>
  <Paragraphs>183</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Manager/>
  <Company>USA.NET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USA.NET</dc:creator>
  <cp:keywords/>
  <dc:description/>
  <cp:lastModifiedBy>USA.NET</cp:lastModifiedBy>
  <cp:revision>18</cp:revision>
  <dcterms:created xsi:type="dcterms:W3CDTF">2013-03-15T20:32:19Z</dcterms:created>
  <dcterms:modified xsi:type="dcterms:W3CDTF">2013-03-15T21:42:52Z</dcterms:modified>
  <cp:category/>
</cp:coreProperties>
</file>