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mailto:info@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092200"/>
            <a:ext cx="5257800" cy="1076137"/>
          </a:xfrm>
          <a:prstGeom prst="rect">
            <a:avLst/>
          </a:prstGeom>
        </p:spPr>
      </p:pic>
      <p:sp>
        <p:nvSpPr>
          <p:cNvPr id="5" name="TextBox 4"/>
          <p:cNvSpPr txBox="1"/>
          <p:nvPr/>
        </p:nvSpPr>
        <p:spPr>
          <a:xfrm>
            <a:off x="1871132" y="2351669"/>
            <a:ext cx="5215467" cy="369332"/>
          </a:xfrm>
          <a:prstGeom prst="rect">
            <a:avLst/>
          </a:prstGeom>
          <a:noFill/>
        </p:spPr>
        <p:txBody>
          <a:bodyPr wrap="square" rtlCol="0" anchor="t">
            <a:spAutoFit/>
          </a:bodyPr>
          <a:lstStyle/>
          <a:p>
            <a:pPr algn="ctr">
              <a:spcAft>
                <a:spcPts val="600"/>
              </a:spcAft>
            </a:pPr>
            <a:r>
              <a:rPr lang="en-US" b="1" dirty="0" smtClean="0"/>
              <a:t>Overview for WBIR</a:t>
            </a:r>
            <a:endParaRPr lang="en-US" b="1" dirty="0"/>
          </a:p>
        </p:txBody>
      </p:sp>
      <p:pic>
        <p:nvPicPr>
          <p:cNvPr id="9" name="Picture 8"/>
          <p:cNvPicPr>
            <a:picLocks noChangeAspect="1"/>
          </p:cNvPicPr>
          <p:nvPr/>
        </p:nvPicPr>
        <p:blipFill>
          <a:blip r:embed="rId3"/>
          <a:stretch>
            <a:fillRect/>
          </a:stretch>
        </p:blipFill>
        <p:spPr>
          <a:xfrm>
            <a:off x="3412067" y="2961818"/>
            <a:ext cx="2074333" cy="2554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(UCG)</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7" name="Picture 6" descr="FS_LiveatFive_Sponsor01.jpg"/>
          <p:cNvPicPr>
            <a:picLocks noChangeAspect="1"/>
          </p:cNvPicPr>
          <p:nvPr/>
        </p:nvPicPr>
        <p:blipFill>
          <a:blip r:embed="rId3"/>
          <a:stretch>
            <a:fillRect/>
          </a:stretch>
        </p:blipFill>
        <p:spPr>
          <a:xfrm>
            <a:off x="304800" y="1600200"/>
            <a:ext cx="4233333" cy="2381250"/>
          </a:xfrm>
          <a:prstGeom prst="rect">
            <a:avLst/>
          </a:prstGeom>
        </p:spPr>
      </p:pic>
      <p:pic>
        <p:nvPicPr>
          <p:cNvPr id="10" name="Picture 9" descr="FS_WBIR_Sponsor.jpg"/>
          <p:cNvPicPr>
            <a:picLocks noChangeAspect="1"/>
          </p:cNvPicPr>
          <p:nvPr/>
        </p:nvPicPr>
        <p:blipFill>
          <a:blip r:embed="rId4"/>
          <a:stretch>
            <a:fillRect/>
          </a:stretch>
        </p:blipFill>
        <p:spPr>
          <a:xfrm>
            <a:off x="4572000" y="1600200"/>
            <a:ext cx="4233333" cy="2381250"/>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grpSp>
        <p:nvGrpSpPr>
          <p:cNvPr id="18" name="Group 17"/>
          <p:cNvGrpSpPr/>
          <p:nvPr/>
        </p:nvGrpSpPr>
        <p:grpSpPr>
          <a:xfrm>
            <a:off x="372533" y="1286927"/>
            <a:ext cx="8155583" cy="4614342"/>
            <a:chOff x="787400" y="1447800"/>
            <a:chExt cx="7078134" cy="4004733"/>
          </a:xfrm>
        </p:grpSpPr>
        <p:pic>
          <p:nvPicPr>
            <p:cNvPr id="11" name="Picture 10" descr="FS_LiveatFive_weather.jpg"/>
            <p:cNvPicPr>
              <a:picLocks noChangeAspect="1"/>
            </p:cNvPicPr>
            <p:nvPr/>
          </p:nvPicPr>
          <p:blipFill>
            <a:blip r:embed="rId4"/>
            <a:stretch>
              <a:fillRect/>
            </a:stretch>
          </p:blipFill>
          <p:spPr>
            <a:xfrm>
              <a:off x="795867" y="1447800"/>
              <a:ext cx="3522133" cy="1981200"/>
            </a:xfrm>
            <a:prstGeom prst="rect">
              <a:avLst/>
            </a:prstGeom>
          </p:spPr>
        </p:pic>
        <p:pic>
          <p:nvPicPr>
            <p:cNvPr id="12" name="Picture 11" descr="FS_WBIR_Birthdays.jpg"/>
            <p:cNvPicPr>
              <a:picLocks noChangeAspect="1"/>
            </p:cNvPicPr>
            <p:nvPr/>
          </p:nvPicPr>
          <p:blipFill>
            <a:blip r:embed="rId5"/>
            <a:stretch>
              <a:fillRect/>
            </a:stretch>
          </p:blipFill>
          <p:spPr>
            <a:xfrm>
              <a:off x="4343401" y="1447800"/>
              <a:ext cx="3522133" cy="1981200"/>
            </a:xfrm>
            <a:prstGeom prst="rect">
              <a:avLst/>
            </a:prstGeom>
          </p:spPr>
        </p:pic>
        <p:pic>
          <p:nvPicPr>
            <p:cNvPr id="14" name="Picture 13" descr="FS_WBIR_Sports.jpg"/>
            <p:cNvPicPr>
              <a:picLocks noChangeAspect="1"/>
            </p:cNvPicPr>
            <p:nvPr/>
          </p:nvPicPr>
          <p:blipFill>
            <a:blip r:embed="rId6"/>
            <a:stretch>
              <a:fillRect/>
            </a:stretch>
          </p:blipFill>
          <p:spPr>
            <a:xfrm>
              <a:off x="787400" y="3462867"/>
              <a:ext cx="3522133" cy="1981200"/>
            </a:xfrm>
            <a:prstGeom prst="rect">
              <a:avLst/>
            </a:prstGeom>
          </p:spPr>
        </p:pic>
        <p:pic>
          <p:nvPicPr>
            <p:cNvPr id="15" name="Picture 14" descr="FS_WBIR_ClassoftheWeek.jpg"/>
            <p:cNvPicPr>
              <a:picLocks noChangeAspect="1"/>
            </p:cNvPicPr>
            <p:nvPr/>
          </p:nvPicPr>
          <p:blipFill>
            <a:blip r:embed="rId7"/>
            <a:stretch>
              <a:fillRect/>
            </a:stretch>
          </p:blipFill>
          <p:spPr>
            <a:xfrm>
              <a:off x="4343400" y="3471333"/>
              <a:ext cx="3522133" cy="1981200"/>
            </a:xfrm>
            <a:prstGeom prst="rect">
              <a:avLst/>
            </a:prstGeom>
          </p:spPr>
        </p:pic>
      </p:gr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8"/>
          <a:stretch>
            <a:fillRect/>
          </a:stretch>
        </p:blipFill>
        <p:spPr>
          <a:xfrm>
            <a:off x="7239000" y="197239"/>
            <a:ext cx="1277878" cy="26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a:t>
            </a:r>
            <a:endParaRPr lang="en-US" b="1" dirty="0"/>
          </a:p>
        </p:txBody>
      </p:sp>
      <p:sp>
        <p:nvSpPr>
          <p:cNvPr id="6" name="TextBox 5"/>
          <p:cNvSpPr txBox="1"/>
          <p:nvPr/>
        </p:nvSpPr>
        <p:spPr>
          <a:xfrm>
            <a:off x="444500" y="5143500"/>
            <a:ext cx="8343900" cy="1015663"/>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 backgrounds 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100" y="927100"/>
            <a:ext cx="7073900" cy="738664"/>
          </a:xfrm>
          <a:prstGeom prst="rect">
            <a:avLst/>
          </a:prstGeom>
          <a:noFill/>
        </p:spPr>
        <p:txBody>
          <a:bodyPr wrap="square" rtlCol="0">
            <a:spAutoFit/>
          </a:bodyPr>
          <a:lstStyle/>
          <a:p>
            <a:pPr lvl="0"/>
            <a:r>
              <a:rPr lang="en-US" sz="1200" b="1" dirty="0" smtClean="0"/>
              <a:t>No Graphic Artist needed</a:t>
            </a:r>
          </a:p>
          <a:p>
            <a:pPr lvl="0"/>
            <a:r>
              <a:rPr lang="en-US" sz="1000" dirty="0" smtClean="0"/>
              <a:t>Pixelbling can bridge the gap for those early morning shows and those weekend shows that are NOT fully staffed with an Artist while reducing your creative cost. There is NO complicated software to download or</a:t>
            </a:r>
            <a:r>
              <a:rPr lang="en-US" sz="1000" dirty="0" smtClean="0"/>
              <a:t> to learn </a:t>
            </a:r>
            <a:r>
              <a:rPr lang="en-US" sz="1000" dirty="0" smtClean="0"/>
              <a:t>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508000"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5850</TotalTime>
  <Words>546</Words>
  <Application>Microsoft Macintosh PowerPoint</Application>
  <PresentationFormat>On-screen Show (4:3)</PresentationFormat>
  <Paragraphs>37</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272</cp:revision>
  <dcterms:created xsi:type="dcterms:W3CDTF">2013-03-11T19:50:29Z</dcterms:created>
  <dcterms:modified xsi:type="dcterms:W3CDTF">2013-03-11T20:34:31Z</dcterms:modified>
  <cp:category/>
</cp:coreProperties>
</file>