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60" r:id="rId2"/>
    <p:sldId id="257" r:id="rId3"/>
    <p:sldId id="256"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mailto:info@pixelbling.com"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2175933"/>
            <a:ext cx="5257800" cy="1076137"/>
          </a:xfrm>
          <a:prstGeom prst="rect">
            <a:avLst/>
          </a:prstGeom>
        </p:spPr>
      </p:pic>
      <p:sp>
        <p:nvSpPr>
          <p:cNvPr id="5" name="TextBox 4"/>
          <p:cNvSpPr txBox="1"/>
          <p:nvPr/>
        </p:nvSpPr>
        <p:spPr>
          <a:xfrm>
            <a:off x="1524000" y="3494669"/>
            <a:ext cx="5562600" cy="369332"/>
          </a:xfrm>
          <a:prstGeom prst="rect">
            <a:avLst/>
          </a:prstGeom>
          <a:noFill/>
        </p:spPr>
        <p:txBody>
          <a:bodyPr wrap="square" rtlCol="0" anchor="t">
            <a:spAutoFit/>
          </a:bodyPr>
          <a:lstStyle/>
          <a:p>
            <a:pPr algn="ctr">
              <a:spcAft>
                <a:spcPts val="600"/>
              </a:spcAft>
            </a:pPr>
            <a:r>
              <a:rPr lang="en-US" b="1" dirty="0" smtClean="0"/>
              <a:t>Overview</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User Generated Content (UCG)</a:t>
            </a:r>
            <a:endParaRPr lang="en-US" b="1" dirty="0"/>
          </a:p>
        </p:txBody>
      </p:sp>
      <p:sp>
        <p:nvSpPr>
          <p:cNvPr id="7" name="TextBox 6"/>
          <p:cNvSpPr txBox="1"/>
          <p:nvPr/>
        </p:nvSpPr>
        <p:spPr>
          <a:xfrm>
            <a:off x="304801" y="674469"/>
            <a:ext cx="3314700" cy="1569660"/>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Quickly get content from YOUR viewers to Internet and 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 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759297"/>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8580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pic>
        <p:nvPicPr>
          <p:cNvPr id="7" name="Picture 6" descr="FS_LiveatFive_Sponsor01.jpg"/>
          <p:cNvPicPr>
            <a:picLocks noChangeAspect="1"/>
          </p:cNvPicPr>
          <p:nvPr/>
        </p:nvPicPr>
        <p:blipFill>
          <a:blip r:embed="rId3"/>
          <a:stretch>
            <a:fillRect/>
          </a:stretch>
        </p:blipFill>
        <p:spPr>
          <a:xfrm>
            <a:off x="304800" y="1600200"/>
            <a:ext cx="4233333" cy="2381250"/>
          </a:xfrm>
          <a:prstGeom prst="rect">
            <a:avLst/>
          </a:prstGeom>
        </p:spPr>
      </p:pic>
      <p:pic>
        <p:nvPicPr>
          <p:cNvPr id="10" name="Picture 9" descr="FS_WBIR_Sponsor.jpg"/>
          <p:cNvPicPr>
            <a:picLocks noChangeAspect="1"/>
          </p:cNvPicPr>
          <p:nvPr/>
        </p:nvPicPr>
        <p:blipFill>
          <a:blip r:embed="rId4"/>
          <a:stretch>
            <a:fillRect/>
          </a:stretch>
        </p:blipFill>
        <p:spPr>
          <a:xfrm>
            <a:off x="4572000" y="1600200"/>
            <a:ext cx="4233333" cy="2381250"/>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89692"/>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2965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813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background animation or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grpSp>
        <p:nvGrpSpPr>
          <p:cNvPr id="18" name="Group 17"/>
          <p:cNvGrpSpPr/>
          <p:nvPr/>
        </p:nvGrpSpPr>
        <p:grpSpPr>
          <a:xfrm>
            <a:off x="372533" y="1286927"/>
            <a:ext cx="8155583" cy="4614342"/>
            <a:chOff x="787400" y="1447800"/>
            <a:chExt cx="7078134" cy="4004733"/>
          </a:xfrm>
        </p:grpSpPr>
        <p:pic>
          <p:nvPicPr>
            <p:cNvPr id="11" name="Picture 10" descr="FS_LiveatFive_weather.jpg"/>
            <p:cNvPicPr>
              <a:picLocks noChangeAspect="1"/>
            </p:cNvPicPr>
            <p:nvPr/>
          </p:nvPicPr>
          <p:blipFill>
            <a:blip r:embed="rId4"/>
            <a:stretch>
              <a:fillRect/>
            </a:stretch>
          </p:blipFill>
          <p:spPr>
            <a:xfrm>
              <a:off x="795867" y="1447800"/>
              <a:ext cx="3522133" cy="1981200"/>
            </a:xfrm>
            <a:prstGeom prst="rect">
              <a:avLst/>
            </a:prstGeom>
          </p:spPr>
        </p:pic>
        <p:pic>
          <p:nvPicPr>
            <p:cNvPr id="12" name="Picture 11" descr="FS_WBIR_Birthdays.jpg"/>
            <p:cNvPicPr>
              <a:picLocks noChangeAspect="1"/>
            </p:cNvPicPr>
            <p:nvPr/>
          </p:nvPicPr>
          <p:blipFill>
            <a:blip r:embed="rId5"/>
            <a:stretch>
              <a:fillRect/>
            </a:stretch>
          </p:blipFill>
          <p:spPr>
            <a:xfrm>
              <a:off x="4343401" y="1447800"/>
              <a:ext cx="3522133" cy="1981200"/>
            </a:xfrm>
            <a:prstGeom prst="rect">
              <a:avLst/>
            </a:prstGeom>
          </p:spPr>
        </p:pic>
        <p:pic>
          <p:nvPicPr>
            <p:cNvPr id="14" name="Picture 13" descr="FS_WBIR_Sports.jpg"/>
            <p:cNvPicPr>
              <a:picLocks noChangeAspect="1"/>
            </p:cNvPicPr>
            <p:nvPr/>
          </p:nvPicPr>
          <p:blipFill>
            <a:blip r:embed="rId6"/>
            <a:stretch>
              <a:fillRect/>
            </a:stretch>
          </p:blipFill>
          <p:spPr>
            <a:xfrm>
              <a:off x="787400" y="3462867"/>
              <a:ext cx="3522133" cy="1981200"/>
            </a:xfrm>
            <a:prstGeom prst="rect">
              <a:avLst/>
            </a:prstGeom>
          </p:spPr>
        </p:pic>
        <p:pic>
          <p:nvPicPr>
            <p:cNvPr id="15" name="Picture 14" descr="FS_WBIR_ClassoftheWeek.jpg"/>
            <p:cNvPicPr>
              <a:picLocks noChangeAspect="1"/>
            </p:cNvPicPr>
            <p:nvPr/>
          </p:nvPicPr>
          <p:blipFill>
            <a:blip r:embed="rId7"/>
            <a:stretch>
              <a:fillRect/>
            </a:stretch>
          </p:blipFill>
          <p:spPr>
            <a:xfrm>
              <a:off x="4343400" y="3471333"/>
              <a:ext cx="3522133" cy="1981200"/>
            </a:xfrm>
            <a:prstGeom prst="rect">
              <a:avLst/>
            </a:prstGeom>
          </p:spPr>
        </p:pic>
      </p:gr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8"/>
          <a:stretch>
            <a:fillRect/>
          </a:stretch>
        </p:blipFill>
        <p:spPr>
          <a:xfrm>
            <a:off x="7239000" y="197239"/>
            <a:ext cx="1277878" cy="261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a:t>
            </a:r>
            <a:endParaRPr lang="en-US" b="1" dirty="0"/>
          </a:p>
        </p:txBody>
      </p:sp>
      <p:sp>
        <p:nvSpPr>
          <p:cNvPr id="6" name="TextBox 5"/>
          <p:cNvSpPr txBox="1"/>
          <p:nvPr/>
        </p:nvSpPr>
        <p:spPr>
          <a:xfrm>
            <a:off x="444500" y="5143500"/>
            <a:ext cx="8343900" cy="1015663"/>
          </a:xfrm>
          <a:prstGeom prst="rect">
            <a:avLst/>
          </a:prstGeom>
          <a:noFill/>
        </p:spPr>
        <p:txBody>
          <a:bodyPr wrap="square" rtlCol="0">
            <a:spAutoFit/>
          </a:bodyPr>
          <a:lstStyle/>
          <a:p>
            <a:r>
              <a:rPr lang="en-US" sz="1000" b="1" dirty="0" smtClean="0">
                <a:solidFill>
                  <a:srgbClr val="0D0D0D"/>
                </a:solidFill>
              </a:rPr>
              <a:t>Multi Media Options:  </a:t>
            </a:r>
            <a:r>
              <a:rPr lang="en-US" sz="1000" dirty="0" smtClean="0">
                <a:solidFill>
                  <a:srgbClr val="0D0D0D"/>
                </a:solidFill>
              </a:rPr>
              <a:t>Producers can screen, select and use Mobile Imagery when making decisions about what goes on the air. Quickly getting content from the viewers, Internet to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a:t>
            </a:r>
          </a:p>
          <a:p>
            <a:r>
              <a:rPr lang="en-US" sz="1000" b="1" dirty="0" smtClean="0">
                <a:solidFill>
                  <a:srgbClr val="0D0D0D"/>
                </a:solidFill>
              </a:rPr>
              <a:t>Font Entry</a:t>
            </a:r>
            <a:r>
              <a:rPr lang="en-US" sz="1000" dirty="0" smtClean="0">
                <a:solidFill>
                  <a:srgbClr val="0D0D0D"/>
                </a:solidFill>
              </a:rPr>
              <a:t>: Producers can add text titles and body copy to their slides quickly. </a:t>
            </a:r>
            <a:endParaRPr lang="en-US" sz="1000" dirty="0" smtClean="0"/>
          </a:p>
          <a:p>
            <a:r>
              <a:rPr lang="en-US" sz="1000" b="1" dirty="0" smtClean="0">
                <a:solidFill>
                  <a:srgbClr val="0D0D0D"/>
                </a:solidFill>
              </a:rPr>
              <a:t>Branded Graphics: </a:t>
            </a:r>
            <a:r>
              <a:rPr lang="en-US" sz="1000" dirty="0" smtClean="0">
                <a:solidFill>
                  <a:srgbClr val="0D0D0D"/>
                </a:solidFill>
              </a:rPr>
              <a:t>We create custom backgrounds for TV stations which are automatically merged with Album play lists. This dramatically reduces turn-around time eliminating the need for Graphic Artist and CG Operator.</a:t>
            </a:r>
          </a:p>
          <a:p>
            <a:endParaRPr lang="en-US" sz="1000" dirty="0" smtClean="0">
              <a:solidFill>
                <a:srgbClr val="0D0D0D"/>
              </a:solidFill>
            </a:endParaRPr>
          </a:p>
        </p:txBody>
      </p:sp>
      <p:sp>
        <p:nvSpPr>
          <p:cNvPr id="7" name="TextBox 6"/>
          <p:cNvSpPr txBox="1"/>
          <p:nvPr/>
        </p:nvSpPr>
        <p:spPr>
          <a:xfrm>
            <a:off x="800100" y="927100"/>
            <a:ext cx="7073900" cy="584776"/>
          </a:xfrm>
          <a:prstGeom prst="rect">
            <a:avLst/>
          </a:prstGeom>
          <a:noFill/>
        </p:spPr>
        <p:txBody>
          <a:bodyPr wrap="square" rtlCol="0">
            <a:spAutoFit/>
          </a:bodyPr>
          <a:lstStyle/>
          <a:p>
            <a:pPr lvl="0"/>
            <a:r>
              <a:rPr lang="en-US" sz="1200" b="1" dirty="0" smtClean="0"/>
              <a:t>No Graphic Artist needed</a:t>
            </a:r>
          </a:p>
          <a:p>
            <a:pPr lvl="0"/>
            <a:r>
              <a:rPr lang="en-US" sz="1000" dirty="0" smtClean="0"/>
              <a:t>Pixelbling can bridge the gap for those early morning shows and those weekend shows that are NOT fully staffed with an Artist while reducing your creative cost. There is NO complicated software to download or learn and it is very easy for producers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663700"/>
            <a:ext cx="4813300" cy="3206654"/>
          </a:xfrm>
          <a:prstGeom prst="rect">
            <a:avLst/>
          </a:prstGeom>
        </p:spPr>
      </p:pic>
      <p:sp>
        <p:nvSpPr>
          <p:cNvPr id="9" name="TextBox 8"/>
          <p:cNvSpPr txBox="1"/>
          <p:nvPr/>
        </p:nvSpPr>
        <p:spPr>
          <a:xfrm>
            <a:off x="508000"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5838</TotalTime>
  <Words>543</Words>
  <Application>Microsoft Macintosh PowerPoint</Application>
  <PresentationFormat>On-screen Show (4:3)</PresentationFormat>
  <Paragraphs>37</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267</cp:revision>
  <dcterms:created xsi:type="dcterms:W3CDTF">2013-03-11T19:50:29Z</dcterms:created>
  <dcterms:modified xsi:type="dcterms:W3CDTF">2013-03-11T20:22:44Z</dcterms:modified>
  <cp:category/>
</cp:coreProperties>
</file>